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6" r:id="rId4"/>
  </p:sldMasterIdLst>
  <p:notesMasterIdLst>
    <p:notesMasterId r:id="rId75"/>
  </p:notesMasterIdLst>
  <p:handoutMasterIdLst>
    <p:handoutMasterId r:id="rId76"/>
  </p:handoutMasterIdLst>
  <p:sldIdLst>
    <p:sldId id="256" r:id="rId5"/>
    <p:sldId id="268" r:id="rId6"/>
    <p:sldId id="299" r:id="rId7"/>
    <p:sldId id="342" r:id="rId8"/>
    <p:sldId id="269" r:id="rId9"/>
    <p:sldId id="285" r:id="rId10"/>
    <p:sldId id="286" r:id="rId11"/>
    <p:sldId id="287" r:id="rId12"/>
    <p:sldId id="288" r:id="rId13"/>
    <p:sldId id="289" r:id="rId14"/>
    <p:sldId id="291" r:id="rId15"/>
    <p:sldId id="290" r:id="rId16"/>
    <p:sldId id="346" r:id="rId17"/>
    <p:sldId id="292" r:id="rId18"/>
    <p:sldId id="293" r:id="rId19"/>
    <p:sldId id="304" r:id="rId20"/>
    <p:sldId id="294" r:id="rId21"/>
    <p:sldId id="295" r:id="rId22"/>
    <p:sldId id="296" r:id="rId23"/>
    <p:sldId id="297" r:id="rId24"/>
    <p:sldId id="298" r:id="rId25"/>
    <p:sldId id="335" r:id="rId26"/>
    <p:sldId id="300" r:id="rId27"/>
    <p:sldId id="301" r:id="rId28"/>
    <p:sldId id="302" r:id="rId29"/>
    <p:sldId id="303"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3" r:id="rId48"/>
    <p:sldId id="324" r:id="rId49"/>
    <p:sldId id="325" r:id="rId50"/>
    <p:sldId id="326" r:id="rId51"/>
    <p:sldId id="327" r:id="rId52"/>
    <p:sldId id="334" r:id="rId53"/>
    <p:sldId id="270" r:id="rId54"/>
    <p:sldId id="271" r:id="rId55"/>
    <p:sldId id="284" r:id="rId56"/>
    <p:sldId id="272" r:id="rId57"/>
    <p:sldId id="274" r:id="rId58"/>
    <p:sldId id="276" r:id="rId59"/>
    <p:sldId id="277" r:id="rId60"/>
    <p:sldId id="278" r:id="rId61"/>
    <p:sldId id="280" r:id="rId62"/>
    <p:sldId id="281" r:id="rId63"/>
    <p:sldId id="283" r:id="rId64"/>
    <p:sldId id="336" r:id="rId65"/>
    <p:sldId id="337" r:id="rId66"/>
    <p:sldId id="338" r:id="rId67"/>
    <p:sldId id="339" r:id="rId68"/>
    <p:sldId id="340" r:id="rId69"/>
    <p:sldId id="341" r:id="rId70"/>
    <p:sldId id="345" r:id="rId71"/>
    <p:sldId id="265" r:id="rId72"/>
    <p:sldId id="343" r:id="rId73"/>
    <p:sldId id="34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edes Smith" initials="MS" lastIdx="23" clrIdx="0">
    <p:extLst>
      <p:ext uri="{19B8F6BF-5375-455C-9EA6-DF929625EA0E}">
        <p15:presenceInfo xmlns:p15="http://schemas.microsoft.com/office/powerpoint/2012/main" userId="S::msmith@fr.com::6408e0f0-1b66-42b0-a915-5461746a0fd8" providerId="AD"/>
      </p:ext>
    </p:extLst>
  </p:cmAuthor>
  <p:cmAuthor id="2" name="Moses Ehlers" initials="ME" lastIdx="11" clrIdx="1">
    <p:extLst>
      <p:ext uri="{19B8F6BF-5375-455C-9EA6-DF929625EA0E}">
        <p15:presenceInfo xmlns:p15="http://schemas.microsoft.com/office/powerpoint/2012/main" userId="S::ehlers@fr.com::2eb88c53-90f7-426d-8aa5-446b9240a946" providerId="AD"/>
      </p:ext>
    </p:extLst>
  </p:cmAuthor>
  <p:cmAuthor id="3" name="Calli Burkart" initials="CB" lastIdx="4" clrIdx="2">
    <p:extLst>
      <p:ext uri="{19B8F6BF-5375-455C-9EA6-DF929625EA0E}">
        <p15:presenceInfo xmlns:p15="http://schemas.microsoft.com/office/powerpoint/2012/main" userId="S-1-5-21-96414999-1499730031-444732941-164740" providerId="AD"/>
      </p:ext>
    </p:extLst>
  </p:cmAuthor>
  <p:cmAuthor id="4" name="Melanie Green" initials="MG" lastIdx="1" clrIdx="3">
    <p:extLst>
      <p:ext uri="{19B8F6BF-5375-455C-9EA6-DF929625EA0E}">
        <p15:presenceInfo xmlns:p15="http://schemas.microsoft.com/office/powerpoint/2012/main" userId="S::mgreen@fr.com::eefe7cd6-87b2-4a3b-a52c-e7315600e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DCD"/>
    <a:srgbClr val="C9DCE2"/>
    <a:srgbClr val="98C0CA"/>
    <a:srgbClr val="67A9B6"/>
    <a:srgbClr val="2396A4"/>
    <a:srgbClr val="D3BDC9"/>
    <a:srgbClr val="B0899F"/>
    <a:srgbClr val="955F7D"/>
    <a:srgbClr val="7B3860"/>
    <a:srgbClr val="EFC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73" autoAdjust="0"/>
    <p:restoredTop sz="94660"/>
  </p:normalViewPr>
  <p:slideViewPr>
    <p:cSldViewPr snapToGrid="0">
      <p:cViewPr varScale="1">
        <p:scale>
          <a:sx n="92" d="100"/>
          <a:sy n="92" d="100"/>
        </p:scale>
        <p:origin x="64"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3043F8-C9E4-4990-8826-D0C61F346624}" type="datetimeFigureOut">
              <a:rPr lang="en-US" smtClean="0"/>
              <a:t>1/22/2024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53FC1-9069-4B74-8F28-41C6BA961175}" type="slidenum">
              <a:rPr lang="en-US" smtClean="0"/>
              <a:t>‹#›</a:t>
            </a:fld>
            <a:endParaRPr lang="en-US" dirty="0"/>
          </a:p>
        </p:txBody>
      </p:sp>
    </p:spTree>
    <p:extLst>
      <p:ext uri="{BB962C8B-B14F-4D97-AF65-F5344CB8AC3E}">
        <p14:creationId xmlns:p14="http://schemas.microsoft.com/office/powerpoint/2010/main" val="185431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ECF19-1B68-490B-816D-6EF3712FF9DA}"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09B49-58FF-4035-A637-F632E36CC1B9}" type="slidenum">
              <a:rPr lang="en-US" smtClean="0"/>
              <a:t>‹#›</a:t>
            </a:fld>
            <a:endParaRPr lang="en-US" dirty="0"/>
          </a:p>
        </p:txBody>
      </p:sp>
    </p:spTree>
    <p:extLst>
      <p:ext uri="{BB962C8B-B14F-4D97-AF65-F5344CB8AC3E}">
        <p14:creationId xmlns:p14="http://schemas.microsoft.com/office/powerpoint/2010/main" val="8349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01">
    <p:bg>
      <p:bgPr>
        <a:solidFill>
          <a:schemeClr val="tx1"/>
        </a:solidFill>
        <a:effectLst/>
      </p:bgPr>
    </p:bg>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BB3F3A0E-DCFD-405C-90A3-DC443055D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9" y="0"/>
            <a:ext cx="12161521"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990882"/>
            <a:ext cx="1425424" cy="409918"/>
          </a:xfrm>
          <a:prstGeom prst="rect">
            <a:avLst/>
          </a:prstGeom>
        </p:spPr>
      </p:pic>
      <p:sp>
        <p:nvSpPr>
          <p:cNvPr id="7" name="Title 1">
            <a:extLst>
              <a:ext uri="{FF2B5EF4-FFF2-40B4-BE49-F238E27FC236}">
                <a16:creationId xmlns:a16="http://schemas.microsoft.com/office/drawing/2014/main" id="{016A93D9-4262-486F-A094-4C020FB0F3EF}"/>
              </a:ext>
            </a:extLst>
          </p:cNvPr>
          <p:cNvSpPr>
            <a:spLocks noGrp="1"/>
          </p:cNvSpPr>
          <p:nvPr>
            <p:ph type="ctrTitle" hasCustomPrompt="1"/>
          </p:nvPr>
        </p:nvSpPr>
        <p:spPr>
          <a:xfrm>
            <a:off x="0" y="2430590"/>
            <a:ext cx="4947008" cy="1205458"/>
          </a:xfrm>
        </p:spPr>
        <p:txBody>
          <a:bodyPr lIns="457200" tIns="0" rIns="0" bIns="0" anchor="b" anchorCtr="0">
            <a:spAutoFit/>
          </a:bodyPr>
          <a:lstStyle>
            <a:lvl1pPr algn="l">
              <a:lnSpc>
                <a:spcPts val="4700"/>
              </a:lnSpc>
              <a:defRPr sz="4500" b="1">
                <a:solidFill>
                  <a:schemeClr val="bg1"/>
                </a:solidFill>
                <a:latin typeface="Arial" panose="020B0604020202020204" pitchFamily="34" charset="0"/>
                <a:cs typeface="Arial" panose="020B0604020202020204" pitchFamily="34" charset="0"/>
              </a:defRPr>
            </a:lvl1pPr>
          </a:lstStyle>
          <a:p>
            <a:r>
              <a:rPr lang="en-US" dirty="0"/>
              <a:t>Presentation </a:t>
            </a:r>
            <a:br>
              <a:rPr lang="en-US" dirty="0"/>
            </a:br>
            <a:r>
              <a:rPr lang="en-US" dirty="0"/>
              <a:t>Title</a:t>
            </a:r>
          </a:p>
        </p:txBody>
      </p:sp>
      <p:sp>
        <p:nvSpPr>
          <p:cNvPr id="10" name="Subtitle 2">
            <a:extLst>
              <a:ext uri="{FF2B5EF4-FFF2-40B4-BE49-F238E27FC236}">
                <a16:creationId xmlns:a16="http://schemas.microsoft.com/office/drawing/2014/main" id="{19C2052E-907B-42A2-ABB2-30DBAC4193A4}"/>
              </a:ext>
            </a:extLst>
          </p:cNvPr>
          <p:cNvSpPr>
            <a:spLocks noGrp="1"/>
          </p:cNvSpPr>
          <p:nvPr>
            <p:ph type="subTitle" idx="1" hasCustomPrompt="1"/>
          </p:nvPr>
        </p:nvSpPr>
        <p:spPr>
          <a:xfrm>
            <a:off x="0" y="3697993"/>
            <a:ext cx="4947009" cy="256480"/>
          </a:xfrm>
        </p:spPr>
        <p:txBody>
          <a:bodyPr lIns="457200" tIns="0" rIns="0" bIns="0" anchor="t" anchorCtr="0">
            <a:spAutoFit/>
          </a:bodyPr>
          <a:lstStyle>
            <a:lvl1pPr marL="0" indent="0" algn="l">
              <a:lnSpc>
                <a:spcPts val="2000"/>
              </a:lnSpc>
              <a:spcBef>
                <a:spcPts val="0"/>
              </a:spcBef>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96690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0" y="5062071"/>
            <a:ext cx="12192000" cy="1795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0" y="3184451"/>
            <a:ext cx="12191999" cy="568007"/>
          </a:xfrm>
        </p:spPr>
        <p:txBody>
          <a:bodyPr lIns="457200" tIns="0" rIns="457200" bIns="0" anchor="ctr" anchorCtr="0">
            <a:noAutofit/>
          </a:bodyPr>
          <a:lstStyle>
            <a:lvl1pPr algn="ctr">
              <a:lnSpc>
                <a:spcPts val="5200"/>
              </a:lnSpc>
              <a:defRPr sz="5000" b="1">
                <a:solidFill>
                  <a:schemeClr val="accent2"/>
                </a:solidFill>
                <a:latin typeface="Arial" panose="020B0604020202020204" pitchFamily="34" charset="0"/>
                <a:cs typeface="Arial" panose="020B0604020202020204" pitchFamily="34" charset="0"/>
              </a:defRPr>
            </a:lvl1pPr>
          </a:lstStyle>
          <a:p>
            <a:r>
              <a:rPr lang="en-US" dirty="0"/>
              <a:t>Thank You!</a:t>
            </a:r>
          </a:p>
        </p:txBody>
      </p:sp>
      <p:sp>
        <p:nvSpPr>
          <p:cNvPr id="11" name="Text Placeholder 5"/>
          <p:cNvSpPr>
            <a:spLocks noGrp="1"/>
          </p:cNvSpPr>
          <p:nvPr>
            <p:ph type="body" sz="quarter" idx="14" hasCustomPrompt="1"/>
          </p:nvPr>
        </p:nvSpPr>
        <p:spPr>
          <a:xfrm>
            <a:off x="2167697" y="2067930"/>
            <a:ext cx="2253489" cy="267164"/>
          </a:xfrm>
        </p:spPr>
        <p:txBody>
          <a:bodyPr lIns="0" rIns="0"/>
          <a:lstStyle>
            <a:lvl1pPr marL="0" indent="0" algn="ctr">
              <a:lnSpc>
                <a:spcPts val="2000"/>
              </a:lnSpc>
              <a:spcAft>
                <a:spcPts val="0"/>
              </a:spcAft>
              <a:buNone/>
              <a:defRPr sz="1800" b="1" baseline="0">
                <a:solidFill>
                  <a:schemeClr val="accent2"/>
                </a:solidFill>
              </a:defRPr>
            </a:lvl1pPr>
          </a:lstStyle>
          <a:p>
            <a:pPr lvl="0"/>
            <a:r>
              <a:rPr lang="en-US" dirty="0"/>
              <a:t>Presenter Name</a:t>
            </a:r>
          </a:p>
        </p:txBody>
      </p:sp>
      <p:sp>
        <p:nvSpPr>
          <p:cNvPr id="12" name="Text Placeholder 5"/>
          <p:cNvSpPr>
            <a:spLocks noGrp="1"/>
          </p:cNvSpPr>
          <p:nvPr>
            <p:ph type="body" sz="quarter" idx="16" hasCustomPrompt="1"/>
          </p:nvPr>
        </p:nvSpPr>
        <p:spPr>
          <a:xfrm>
            <a:off x="2167696" y="2335099"/>
            <a:ext cx="2253490" cy="471896"/>
          </a:xfrm>
        </p:spPr>
        <p:txBody>
          <a:bodyPr lIns="0" rIns="0"/>
          <a:lstStyle>
            <a:lvl1pPr marL="0" indent="0" algn="ctr">
              <a:lnSpc>
                <a:spcPts val="1800"/>
              </a:lnSpc>
              <a:spcBef>
                <a:spcPts val="0"/>
              </a:spcBef>
              <a:spcAft>
                <a:spcPts val="0"/>
              </a:spcAft>
              <a:buNone/>
              <a:defRPr sz="1500" baseline="0">
                <a:solidFill>
                  <a:schemeClr val="bg1"/>
                </a:solidFill>
              </a:defRPr>
            </a:lvl1pPr>
          </a:lstStyle>
          <a:p>
            <a:pPr lvl="0"/>
            <a:r>
              <a:rPr lang="en-US" dirty="0"/>
              <a:t>Title + Contact Info Here</a:t>
            </a:r>
          </a:p>
          <a:p>
            <a:pPr lvl="0"/>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583" y="5743576"/>
            <a:ext cx="1473898" cy="423858"/>
          </a:xfrm>
          <a:prstGeom prst="rect">
            <a:avLst/>
          </a:prstGeom>
        </p:spPr>
      </p:pic>
      <p:sp>
        <p:nvSpPr>
          <p:cNvPr id="6" name="TextBox 5">
            <a:extLst>
              <a:ext uri="{FF2B5EF4-FFF2-40B4-BE49-F238E27FC236}">
                <a16:creationId xmlns:a16="http://schemas.microsoft.com/office/drawing/2014/main" id="{24C9A653-4FE2-7655-6646-F2EE8FC071A8}"/>
              </a:ext>
            </a:extLst>
          </p:cNvPr>
          <p:cNvSpPr txBox="1"/>
          <p:nvPr userDrawn="1"/>
        </p:nvSpPr>
        <p:spPr>
          <a:xfrm>
            <a:off x="1935481" y="5211089"/>
            <a:ext cx="10256518" cy="1475084"/>
          </a:xfrm>
          <a:prstGeom prst="rect">
            <a:avLst/>
          </a:prstGeom>
          <a:noFill/>
        </p:spPr>
        <p:txBody>
          <a:bodyPr wrap="square" lIns="457200" tIns="0" rIns="457200" bIns="0" rtlCol="0" anchor="ctr" anchorCtr="0">
            <a:spAutoFit/>
          </a:bodyPr>
          <a:lstStyle/>
          <a:p>
            <a:pPr>
              <a:lnSpc>
                <a:spcPts val="1300"/>
              </a:lnSpc>
              <a:spcAft>
                <a:spcPts val="1200"/>
              </a:spcAft>
            </a:pPr>
            <a:r>
              <a:rPr lang="en-US" sz="1000" b="1" dirty="0">
                <a:solidFill>
                  <a:srgbClr val="001C34"/>
                </a:solidFill>
                <a:latin typeface="Arial" panose="020B0604020202020204" pitchFamily="34" charset="0"/>
                <a:cs typeface="Arial" panose="020B0604020202020204" pitchFamily="34" charset="0"/>
              </a:rPr>
              <a:t>Copyright 2024 Fish &amp; Richardson P.C. The opinions expressed are those of the authors and do not necessarily reflect the views of Fish &amp; Richardson P.C., any other of its lawyers, its clients, or any of its or their respective affiliates. This presentation is for general information purposes and is not intended to be and should not be taken as legal advice and does not establish an attorney-client relationship.</a:t>
            </a:r>
          </a:p>
          <a:p>
            <a:pPr>
              <a:lnSpc>
                <a:spcPts val="1300"/>
              </a:lnSpc>
            </a:pPr>
            <a:r>
              <a:rPr lang="en-US" sz="1000" dirty="0">
                <a:solidFill>
                  <a:srgbClr val="001C34"/>
                </a:solidFill>
                <a:latin typeface="Arial" panose="020B0604020202020204" pitchFamily="34" charset="0"/>
                <a:cs typeface="Arial" panose="020B0604020202020204" pitchFamily="34" charset="0"/>
              </a:rPr>
              <a:t>These materials may be considered advertising for legal services under the laws and rules of professional conduct of the jurisdictions in which we practice. Legal advice of any nature should be sought from legal counsel. Unsolicited e-mails and information sent to Fish &amp; Richardson P.C. will not be considered confidential and do not create an attorney-client relationship with Fish &amp; Richardson P.C. or any of our attorneys. Furthermore, these communications and materials may be disclosed to others and may not receive a response. If you are not already a client of Fish &amp; Richardson P.C., do not include any confidential information in this message. For more information about Fish &amp; Richardson P.C. and our practices, please visit www.fr.com.</a:t>
            </a:r>
          </a:p>
        </p:txBody>
      </p:sp>
      <p:sp>
        <p:nvSpPr>
          <p:cNvPr id="17" name="Text Placeholder 16">
            <a:extLst>
              <a:ext uri="{FF2B5EF4-FFF2-40B4-BE49-F238E27FC236}">
                <a16:creationId xmlns:a16="http://schemas.microsoft.com/office/drawing/2014/main" id="{8E26B54F-36B3-A7A3-C1A9-803E629F4E94}"/>
              </a:ext>
            </a:extLst>
          </p:cNvPr>
          <p:cNvSpPr>
            <a:spLocks noGrp="1"/>
          </p:cNvSpPr>
          <p:nvPr>
            <p:ph type="body" sz="quarter" idx="19" hasCustomPrompt="1"/>
          </p:nvPr>
        </p:nvSpPr>
        <p:spPr>
          <a:xfrm>
            <a:off x="0" y="3909654"/>
            <a:ext cx="12191999" cy="913441"/>
          </a:xfrm>
        </p:spPr>
        <p:txBody>
          <a:bodyPr lIns="457200"/>
          <a:lstStyle>
            <a:lvl1pPr algn="ctr">
              <a:lnSpc>
                <a:spcPts val="1600"/>
              </a:lnSpc>
              <a:defRPr sz="1400" b="1">
                <a:solidFill>
                  <a:schemeClr val="bg1"/>
                </a:solidFill>
              </a:defRPr>
            </a:lvl1pPr>
          </a:lstStyle>
          <a:p>
            <a:pPr lvl="0"/>
            <a:r>
              <a:rPr lang="en-US" dirty="0"/>
              <a:t>Please send your NY/NJ CLE forms to email@fr.com</a:t>
            </a:r>
          </a:p>
          <a:p>
            <a:pPr lvl="0"/>
            <a:r>
              <a:rPr lang="en-US" dirty="0"/>
              <a:t>Any questions about the webinar, contact the Events team @eventsteam@fr.com</a:t>
            </a:r>
          </a:p>
          <a:p>
            <a:pPr lvl="0"/>
            <a:r>
              <a:rPr lang="en-US" dirty="0"/>
              <a:t>A replay of the webinar will be available for viewing at </a:t>
            </a:r>
            <a:r>
              <a:rPr lang="en-US" dirty="0" err="1"/>
              <a:t>url</a:t>
            </a:r>
            <a:r>
              <a:rPr lang="en-US" dirty="0"/>
              <a:t> here</a:t>
            </a:r>
          </a:p>
        </p:txBody>
      </p:sp>
      <p:sp>
        <p:nvSpPr>
          <p:cNvPr id="22" name="Picture Placeholder 4">
            <a:extLst>
              <a:ext uri="{FF2B5EF4-FFF2-40B4-BE49-F238E27FC236}">
                <a16:creationId xmlns:a16="http://schemas.microsoft.com/office/drawing/2014/main" id="{847F9E22-A227-CA3F-0892-5C8864E04781}"/>
              </a:ext>
            </a:extLst>
          </p:cNvPr>
          <p:cNvSpPr>
            <a:spLocks noGrp="1"/>
          </p:cNvSpPr>
          <p:nvPr>
            <p:ph type="pic" sz="quarter" idx="20" hasCustomPrompt="1"/>
          </p:nvPr>
        </p:nvSpPr>
        <p:spPr>
          <a:xfrm>
            <a:off x="2624053" y="580348"/>
            <a:ext cx="1340776" cy="1339449"/>
          </a:xfrm>
        </p:spPr>
        <p:txBody>
          <a:bodyPr lIns="0" rIns="0">
            <a:noAutofit/>
          </a:bodyPr>
          <a:lstStyle>
            <a:lvl1pPr marL="0" indent="0" algn="ctr">
              <a:lnSpc>
                <a:spcPts val="1400"/>
              </a:lnSpc>
              <a:spcBef>
                <a:spcPts val="0"/>
              </a:spcBef>
              <a:spcAft>
                <a:spcPts val="0"/>
              </a:spcAft>
              <a:buNone/>
              <a:defRPr sz="1200">
                <a:solidFill>
                  <a:schemeClr val="bg1"/>
                </a:solidFill>
              </a:defRPr>
            </a:lvl1pPr>
          </a:lstStyle>
          <a:p>
            <a:r>
              <a:rPr lang="en-US" dirty="0"/>
              <a:t>Click icon to </a:t>
            </a:r>
            <a:br>
              <a:rPr lang="en-US" dirty="0"/>
            </a:br>
            <a:r>
              <a:rPr lang="en-US" dirty="0"/>
              <a:t>insert headshot</a:t>
            </a:r>
          </a:p>
        </p:txBody>
      </p:sp>
      <p:sp>
        <p:nvSpPr>
          <p:cNvPr id="26" name="Text Placeholder 5">
            <a:extLst>
              <a:ext uri="{FF2B5EF4-FFF2-40B4-BE49-F238E27FC236}">
                <a16:creationId xmlns:a16="http://schemas.microsoft.com/office/drawing/2014/main" id="{16E611F4-F604-9C8D-C268-CBD6E67C14F9}"/>
              </a:ext>
            </a:extLst>
          </p:cNvPr>
          <p:cNvSpPr>
            <a:spLocks noGrp="1"/>
          </p:cNvSpPr>
          <p:nvPr>
            <p:ph type="body" sz="quarter" idx="21" hasCustomPrompt="1"/>
          </p:nvPr>
        </p:nvSpPr>
        <p:spPr>
          <a:xfrm>
            <a:off x="4972921" y="2067925"/>
            <a:ext cx="2253489" cy="267164"/>
          </a:xfrm>
        </p:spPr>
        <p:txBody>
          <a:bodyPr lIns="0" rIns="0"/>
          <a:lstStyle>
            <a:lvl1pPr marL="0" indent="0" algn="ctr">
              <a:lnSpc>
                <a:spcPts val="2000"/>
              </a:lnSpc>
              <a:spcAft>
                <a:spcPts val="0"/>
              </a:spcAft>
              <a:buNone/>
              <a:defRPr sz="1800" b="1" baseline="0">
                <a:solidFill>
                  <a:schemeClr val="accent2"/>
                </a:solidFill>
              </a:defRPr>
            </a:lvl1pPr>
          </a:lstStyle>
          <a:p>
            <a:pPr lvl="0"/>
            <a:r>
              <a:rPr lang="en-US" dirty="0"/>
              <a:t>Presenter Name</a:t>
            </a:r>
          </a:p>
        </p:txBody>
      </p:sp>
      <p:sp>
        <p:nvSpPr>
          <p:cNvPr id="27" name="Text Placeholder 5">
            <a:extLst>
              <a:ext uri="{FF2B5EF4-FFF2-40B4-BE49-F238E27FC236}">
                <a16:creationId xmlns:a16="http://schemas.microsoft.com/office/drawing/2014/main" id="{7F440775-F66A-A9F2-78DC-603C87072FEB}"/>
              </a:ext>
            </a:extLst>
          </p:cNvPr>
          <p:cNvSpPr>
            <a:spLocks noGrp="1"/>
          </p:cNvSpPr>
          <p:nvPr>
            <p:ph type="body" sz="quarter" idx="22" hasCustomPrompt="1"/>
          </p:nvPr>
        </p:nvSpPr>
        <p:spPr>
          <a:xfrm>
            <a:off x="4972920" y="2335094"/>
            <a:ext cx="2253490" cy="471896"/>
          </a:xfrm>
        </p:spPr>
        <p:txBody>
          <a:bodyPr lIns="0" rIns="0"/>
          <a:lstStyle>
            <a:lvl1pPr marL="0" indent="0" algn="ctr">
              <a:lnSpc>
                <a:spcPts val="1800"/>
              </a:lnSpc>
              <a:spcBef>
                <a:spcPts val="0"/>
              </a:spcBef>
              <a:spcAft>
                <a:spcPts val="0"/>
              </a:spcAft>
              <a:buNone/>
              <a:defRPr sz="1500" baseline="0">
                <a:solidFill>
                  <a:schemeClr val="bg1"/>
                </a:solidFill>
              </a:defRPr>
            </a:lvl1pPr>
          </a:lstStyle>
          <a:p>
            <a:pPr lvl="0"/>
            <a:r>
              <a:rPr lang="en-US" dirty="0"/>
              <a:t>Title + Contact Info Here</a:t>
            </a:r>
          </a:p>
          <a:p>
            <a:pPr lvl="0"/>
            <a:endParaRPr lang="en-US" dirty="0"/>
          </a:p>
        </p:txBody>
      </p:sp>
      <p:sp>
        <p:nvSpPr>
          <p:cNvPr id="28" name="Picture Placeholder 4">
            <a:extLst>
              <a:ext uri="{FF2B5EF4-FFF2-40B4-BE49-F238E27FC236}">
                <a16:creationId xmlns:a16="http://schemas.microsoft.com/office/drawing/2014/main" id="{ACC0DFAB-CBCE-B2BB-ACC9-B957E90E7BDC}"/>
              </a:ext>
            </a:extLst>
          </p:cNvPr>
          <p:cNvSpPr>
            <a:spLocks noGrp="1"/>
          </p:cNvSpPr>
          <p:nvPr>
            <p:ph type="pic" sz="quarter" idx="23" hasCustomPrompt="1"/>
          </p:nvPr>
        </p:nvSpPr>
        <p:spPr>
          <a:xfrm>
            <a:off x="5429277" y="580343"/>
            <a:ext cx="1340776" cy="1339449"/>
          </a:xfrm>
        </p:spPr>
        <p:txBody>
          <a:bodyPr lIns="0" rIns="0">
            <a:noAutofit/>
          </a:bodyPr>
          <a:lstStyle>
            <a:lvl1pPr marL="0" indent="0" algn="ctr">
              <a:lnSpc>
                <a:spcPts val="1400"/>
              </a:lnSpc>
              <a:spcBef>
                <a:spcPts val="0"/>
              </a:spcBef>
              <a:spcAft>
                <a:spcPts val="0"/>
              </a:spcAft>
              <a:buNone/>
              <a:defRPr sz="1200">
                <a:solidFill>
                  <a:schemeClr val="bg1"/>
                </a:solidFill>
              </a:defRPr>
            </a:lvl1pPr>
          </a:lstStyle>
          <a:p>
            <a:r>
              <a:rPr lang="en-US" dirty="0"/>
              <a:t>Click icon to </a:t>
            </a:r>
            <a:br>
              <a:rPr lang="en-US" dirty="0"/>
            </a:br>
            <a:r>
              <a:rPr lang="en-US" dirty="0"/>
              <a:t>insert headshot</a:t>
            </a:r>
          </a:p>
        </p:txBody>
      </p:sp>
      <p:sp>
        <p:nvSpPr>
          <p:cNvPr id="29" name="Text Placeholder 5">
            <a:extLst>
              <a:ext uri="{FF2B5EF4-FFF2-40B4-BE49-F238E27FC236}">
                <a16:creationId xmlns:a16="http://schemas.microsoft.com/office/drawing/2014/main" id="{24DFAFDC-B044-ADA0-2326-149F93CEAED9}"/>
              </a:ext>
            </a:extLst>
          </p:cNvPr>
          <p:cNvSpPr>
            <a:spLocks noGrp="1"/>
          </p:cNvSpPr>
          <p:nvPr>
            <p:ph type="body" sz="quarter" idx="24" hasCustomPrompt="1"/>
          </p:nvPr>
        </p:nvSpPr>
        <p:spPr>
          <a:xfrm>
            <a:off x="7779914" y="2067925"/>
            <a:ext cx="2253489" cy="267164"/>
          </a:xfrm>
        </p:spPr>
        <p:txBody>
          <a:bodyPr lIns="0" rIns="0"/>
          <a:lstStyle>
            <a:lvl1pPr marL="0" indent="0" algn="ctr">
              <a:lnSpc>
                <a:spcPts val="2000"/>
              </a:lnSpc>
              <a:spcAft>
                <a:spcPts val="0"/>
              </a:spcAft>
              <a:buNone/>
              <a:defRPr sz="1800" b="1" baseline="0">
                <a:solidFill>
                  <a:schemeClr val="accent2"/>
                </a:solidFill>
              </a:defRPr>
            </a:lvl1pPr>
          </a:lstStyle>
          <a:p>
            <a:pPr lvl="0"/>
            <a:r>
              <a:rPr lang="en-US" dirty="0"/>
              <a:t>Presenter Name</a:t>
            </a:r>
          </a:p>
        </p:txBody>
      </p:sp>
      <p:sp>
        <p:nvSpPr>
          <p:cNvPr id="30" name="Text Placeholder 5">
            <a:extLst>
              <a:ext uri="{FF2B5EF4-FFF2-40B4-BE49-F238E27FC236}">
                <a16:creationId xmlns:a16="http://schemas.microsoft.com/office/drawing/2014/main" id="{8501D4E6-E4D6-59D3-BD11-0ECEC6053A16}"/>
              </a:ext>
            </a:extLst>
          </p:cNvPr>
          <p:cNvSpPr>
            <a:spLocks noGrp="1"/>
          </p:cNvSpPr>
          <p:nvPr>
            <p:ph type="body" sz="quarter" idx="25" hasCustomPrompt="1"/>
          </p:nvPr>
        </p:nvSpPr>
        <p:spPr>
          <a:xfrm>
            <a:off x="7779913" y="2335094"/>
            <a:ext cx="2253490" cy="471896"/>
          </a:xfrm>
        </p:spPr>
        <p:txBody>
          <a:bodyPr lIns="0" rIns="0"/>
          <a:lstStyle>
            <a:lvl1pPr marL="0" indent="0" algn="ctr">
              <a:lnSpc>
                <a:spcPts val="1800"/>
              </a:lnSpc>
              <a:spcBef>
                <a:spcPts val="0"/>
              </a:spcBef>
              <a:spcAft>
                <a:spcPts val="0"/>
              </a:spcAft>
              <a:buNone/>
              <a:defRPr sz="1500" baseline="0">
                <a:solidFill>
                  <a:schemeClr val="bg1"/>
                </a:solidFill>
              </a:defRPr>
            </a:lvl1pPr>
          </a:lstStyle>
          <a:p>
            <a:pPr lvl="0"/>
            <a:r>
              <a:rPr lang="en-US" dirty="0"/>
              <a:t>Title + Contact Info Here</a:t>
            </a:r>
          </a:p>
          <a:p>
            <a:pPr lvl="0"/>
            <a:endParaRPr lang="en-US" dirty="0"/>
          </a:p>
        </p:txBody>
      </p:sp>
      <p:sp>
        <p:nvSpPr>
          <p:cNvPr id="31" name="Picture Placeholder 4">
            <a:extLst>
              <a:ext uri="{FF2B5EF4-FFF2-40B4-BE49-F238E27FC236}">
                <a16:creationId xmlns:a16="http://schemas.microsoft.com/office/drawing/2014/main" id="{6A66CF99-C83A-8A97-FEA1-9B14804DA68F}"/>
              </a:ext>
            </a:extLst>
          </p:cNvPr>
          <p:cNvSpPr>
            <a:spLocks noGrp="1"/>
          </p:cNvSpPr>
          <p:nvPr>
            <p:ph type="pic" sz="quarter" idx="26" hasCustomPrompt="1"/>
          </p:nvPr>
        </p:nvSpPr>
        <p:spPr>
          <a:xfrm>
            <a:off x="8236270" y="580343"/>
            <a:ext cx="1340776" cy="1339449"/>
          </a:xfrm>
        </p:spPr>
        <p:txBody>
          <a:bodyPr lIns="0" rIns="0">
            <a:noAutofit/>
          </a:bodyPr>
          <a:lstStyle>
            <a:lvl1pPr marL="0" indent="0" algn="ctr">
              <a:lnSpc>
                <a:spcPts val="1400"/>
              </a:lnSpc>
              <a:spcBef>
                <a:spcPts val="0"/>
              </a:spcBef>
              <a:spcAft>
                <a:spcPts val="0"/>
              </a:spcAft>
              <a:buNone/>
              <a:defRPr sz="1200">
                <a:solidFill>
                  <a:schemeClr val="bg1"/>
                </a:solidFill>
              </a:defRPr>
            </a:lvl1pPr>
          </a:lstStyle>
          <a:p>
            <a:r>
              <a:rPr lang="en-US" dirty="0"/>
              <a:t>Click icon to </a:t>
            </a:r>
            <a:br>
              <a:rPr lang="en-US" dirty="0"/>
            </a:br>
            <a:r>
              <a:rPr lang="en-US" dirty="0"/>
              <a:t>insert headshot</a:t>
            </a:r>
          </a:p>
        </p:txBody>
      </p:sp>
    </p:spTree>
    <p:extLst>
      <p:ext uri="{BB962C8B-B14F-4D97-AF65-F5344CB8AC3E}">
        <p14:creationId xmlns:p14="http://schemas.microsoft.com/office/powerpoint/2010/main" val="158744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io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DB47-1D1F-4D7B-9E35-44F3D462048F}"/>
              </a:ext>
            </a:extLst>
          </p:cNvPr>
          <p:cNvSpPr>
            <a:spLocks noGrp="1"/>
          </p:cNvSpPr>
          <p:nvPr>
            <p:ph type="title" hasCustomPrompt="1"/>
          </p:nvPr>
        </p:nvSpPr>
        <p:spPr>
          <a:xfrm>
            <a:off x="2611398" y="777844"/>
            <a:ext cx="9169123" cy="512961"/>
          </a:xfrm>
        </p:spPr>
        <p:txBody>
          <a:bodyPr/>
          <a:lstStyle>
            <a:lvl1pPr>
              <a:defRPr/>
            </a:lvl1pPr>
          </a:lstStyle>
          <a:p>
            <a:r>
              <a:rPr lang="en-US"/>
              <a:t>First name Last name</a:t>
            </a:r>
          </a:p>
        </p:txBody>
      </p:sp>
      <p:sp>
        <p:nvSpPr>
          <p:cNvPr id="3" name="Content Placeholder 2">
            <a:extLst>
              <a:ext uri="{FF2B5EF4-FFF2-40B4-BE49-F238E27FC236}">
                <a16:creationId xmlns:a16="http://schemas.microsoft.com/office/drawing/2014/main" id="{6E835905-2F7E-4D5D-82E3-C00A67CDD6B3}"/>
              </a:ext>
            </a:extLst>
          </p:cNvPr>
          <p:cNvSpPr>
            <a:spLocks noGrp="1"/>
          </p:cNvSpPr>
          <p:nvPr>
            <p:ph idx="1" hasCustomPrompt="1"/>
          </p:nvPr>
        </p:nvSpPr>
        <p:spPr>
          <a:xfrm>
            <a:off x="2611398" y="2403131"/>
            <a:ext cx="9169121" cy="512961"/>
          </a:xfrm>
        </p:spPr>
        <p:txBody>
          <a:bodyPr lIns="0" tIns="0" rIns="0" bIns="0">
            <a:spAutoFit/>
          </a:bodyPr>
          <a:lstStyle>
            <a:lvl1pPr marL="182880" indent="-182880">
              <a:lnSpc>
                <a:spcPts val="1600"/>
              </a:lnSpc>
              <a:spcBef>
                <a:spcPts val="0"/>
              </a:spcBef>
              <a:spcAft>
                <a:spcPts val="800"/>
              </a:spcAft>
              <a:buClr>
                <a:schemeClr val="tx2"/>
              </a:buClr>
              <a:buFont typeface="Wingdings" panose="05000000000000000000" pitchFamily="2" charset="2"/>
              <a:buChar char="§"/>
              <a:defRPr sz="1300" baseline="0">
                <a:solidFill>
                  <a:schemeClr val="tx1"/>
                </a:solidFill>
                <a:latin typeface="Arial" panose="020B0604020202020204" pitchFamily="34" charset="0"/>
                <a:cs typeface="Arial" panose="020B0604020202020204" pitchFamily="34" charset="0"/>
              </a:defRPr>
            </a:lvl1pPr>
            <a:lvl2pPr>
              <a:spcAft>
                <a:spcPts val="800"/>
              </a:spcAft>
              <a:defRPr/>
            </a:lvl2pPr>
          </a:lstStyle>
          <a:p>
            <a:pPr lvl="0"/>
            <a:r>
              <a:rPr lang="en-US" dirty="0"/>
              <a:t>Click to edit Master text styles – Main Bio Copy</a:t>
            </a:r>
          </a:p>
          <a:p>
            <a:pPr lvl="1"/>
            <a:r>
              <a:rPr lang="en-US" dirty="0"/>
              <a:t>Second level bullet</a:t>
            </a:r>
          </a:p>
        </p:txBody>
      </p:sp>
      <p:sp>
        <p:nvSpPr>
          <p:cNvPr id="9" name="Picture Placeholder 8"/>
          <p:cNvSpPr>
            <a:spLocks noGrp="1"/>
          </p:cNvSpPr>
          <p:nvPr>
            <p:ph type="pic" sz="quarter" idx="13" hasCustomPrompt="1"/>
          </p:nvPr>
        </p:nvSpPr>
        <p:spPr>
          <a:xfrm>
            <a:off x="411480" y="365125"/>
            <a:ext cx="1828800" cy="1828800"/>
          </a:xfrm>
        </p:spPr>
        <p:txBody>
          <a:bodyPr>
            <a:noAutofit/>
          </a:bodyPr>
          <a:lstStyle>
            <a:lvl1pPr marL="0" indent="0" algn="ctr">
              <a:buNone/>
              <a:defRPr sz="1200">
                <a:latin typeface="Arial" panose="020B0604020202020204" pitchFamily="34" charset="0"/>
                <a:cs typeface="Arial" panose="020B0604020202020204" pitchFamily="34" charset="0"/>
              </a:defRPr>
            </a:lvl1pPr>
          </a:lstStyle>
          <a:p>
            <a:r>
              <a:rPr lang="en-US" sz="1500">
                <a:latin typeface="Arial" panose="020B0604020202020204" pitchFamily="34" charset="0"/>
                <a:cs typeface="Arial" panose="020B0604020202020204" pitchFamily="34" charset="0"/>
              </a:rPr>
              <a:t>Click to add headshot</a:t>
            </a:r>
            <a:endParaRPr lang="en-US"/>
          </a:p>
        </p:txBody>
      </p:sp>
      <p:sp>
        <p:nvSpPr>
          <p:cNvPr id="17" name="Text Placeholder 16"/>
          <p:cNvSpPr>
            <a:spLocks noGrp="1"/>
          </p:cNvSpPr>
          <p:nvPr>
            <p:ph type="body" sz="quarter" idx="14" hasCustomPrompt="1"/>
          </p:nvPr>
        </p:nvSpPr>
        <p:spPr>
          <a:xfrm>
            <a:off x="2611398" y="1313716"/>
            <a:ext cx="9169121" cy="230832"/>
          </a:xfrm>
        </p:spPr>
        <p:txBody>
          <a:bodyPr wrap="square" lIns="0" tIns="0" rIns="0" bIns="0" anchor="ctr" anchorCtr="0">
            <a:spAutoFit/>
          </a:bodyPr>
          <a:lstStyle>
            <a:lvl1pPr marL="0" indent="0">
              <a:lnSpc>
                <a:spcPts val="1800"/>
              </a:lnSpc>
              <a:spcAft>
                <a:spcPts val="0"/>
              </a:spcAft>
              <a:buNone/>
              <a:defRPr sz="1500" b="1" baseline="0">
                <a:solidFill>
                  <a:schemeClr val="tx1"/>
                </a:solidFill>
              </a:defRPr>
            </a:lvl1pPr>
          </a:lstStyle>
          <a:p>
            <a:pPr lvl="0"/>
            <a:r>
              <a:rPr lang="en-US"/>
              <a:t>Title  |  Office</a:t>
            </a:r>
          </a:p>
        </p:txBody>
      </p:sp>
      <p:sp>
        <p:nvSpPr>
          <p:cNvPr id="23" name="Text Placeholder 22"/>
          <p:cNvSpPr>
            <a:spLocks noGrp="1"/>
          </p:cNvSpPr>
          <p:nvPr>
            <p:ph type="body" sz="quarter" idx="15" hasCustomPrompt="1"/>
          </p:nvPr>
        </p:nvSpPr>
        <p:spPr>
          <a:xfrm>
            <a:off x="2611398" y="1581974"/>
            <a:ext cx="9169121" cy="205184"/>
          </a:xfrm>
        </p:spPr>
        <p:txBody>
          <a:bodyPr wrap="square" lIns="0" tIns="0" rIns="0" bIns="0" anchor="ctr" anchorCtr="0">
            <a:spAutoFit/>
          </a:bodyPr>
          <a:lstStyle>
            <a:lvl1pPr marL="0" indent="0">
              <a:spcAft>
                <a:spcPts val="0"/>
              </a:spcAft>
              <a:buNone/>
              <a:defRPr sz="1300" baseline="0"/>
            </a:lvl1pPr>
          </a:lstStyle>
          <a:p>
            <a:pPr lvl="0"/>
            <a:r>
              <a:rPr lang="en-US"/>
              <a:t>Online Biography  |  123-456-7890  |  email@fr.com</a:t>
            </a:r>
          </a:p>
        </p:txBody>
      </p:sp>
      <p:sp>
        <p:nvSpPr>
          <p:cNvPr id="25" name="Text Placeholder 24"/>
          <p:cNvSpPr>
            <a:spLocks noGrp="1"/>
          </p:cNvSpPr>
          <p:nvPr>
            <p:ph type="body" sz="quarter" idx="16" hasCustomPrompt="1"/>
          </p:nvPr>
        </p:nvSpPr>
        <p:spPr>
          <a:xfrm>
            <a:off x="411480" y="2403131"/>
            <a:ext cx="1828801" cy="436017"/>
          </a:xfrm>
        </p:spPr>
        <p:txBody>
          <a:bodyPr wrap="square" lIns="0" tIns="0" rIns="0" bIns="0" anchor="t" anchorCtr="0">
            <a:spAutoFit/>
          </a:bodyPr>
          <a:lstStyle>
            <a:lvl1pPr marL="0" marR="0" indent="0" algn="l" defTabSz="914400" rtl="0" eaLnBrk="1" fontAlgn="auto" latinLnBrk="0" hangingPunct="1">
              <a:lnSpc>
                <a:spcPts val="1400"/>
              </a:lnSpc>
              <a:spcBef>
                <a:spcPts val="0"/>
              </a:spcBef>
              <a:spcAft>
                <a:spcPts val="600"/>
              </a:spcAft>
              <a:buClr>
                <a:srgbClr val="00A8B6"/>
              </a:buClr>
              <a:buSzTx/>
              <a:buFont typeface="Arial" panose="020B0604020202020204" pitchFamily="34" charset="0"/>
              <a:buNone/>
              <a:tabLst/>
              <a:defRPr sz="1200" baseline="0"/>
            </a:lvl1pPr>
          </a:lstStyle>
          <a:p>
            <a:pPr lvl="0"/>
            <a:r>
              <a:rPr lang="en-US"/>
              <a:t>Degree, School</a:t>
            </a:r>
          </a:p>
          <a:p>
            <a:pPr lvl="0"/>
            <a:r>
              <a:rPr lang="en-US"/>
              <a:t>Degree, School</a:t>
            </a:r>
          </a:p>
        </p:txBody>
      </p:sp>
      <p:cxnSp>
        <p:nvCxnSpPr>
          <p:cNvPr id="10" name="Straight Connector 9"/>
          <p:cNvCxnSpPr/>
          <p:nvPr userDrawn="1"/>
        </p:nvCxnSpPr>
        <p:spPr>
          <a:xfrm>
            <a:off x="2611398" y="2172237"/>
            <a:ext cx="91691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4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02">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726994" y="722346"/>
            <a:ext cx="10738011" cy="5413307"/>
          </a:xfrm>
          <a:prstGeom prst="rect">
            <a:avLst/>
          </a:prstGeom>
          <a:solidFill>
            <a:srgbClr val="001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Subtitle 2"/>
          <p:cNvSpPr>
            <a:spLocks noGrp="1"/>
          </p:cNvSpPr>
          <p:nvPr>
            <p:ph type="subTitle" idx="1" hasCustomPrompt="1"/>
          </p:nvPr>
        </p:nvSpPr>
        <p:spPr>
          <a:xfrm>
            <a:off x="726994" y="4335486"/>
            <a:ext cx="10738011" cy="264175"/>
          </a:xfrm>
        </p:spPr>
        <p:txBody>
          <a:bodyPr lIns="457200" tIns="0" rIns="457200" bIns="0" anchor="t" anchorCtr="0">
            <a:spAutoFit/>
          </a:bodyPr>
          <a:lstStyle>
            <a:lvl1pPr marL="0" indent="0" algn="ctr">
              <a:lnSpc>
                <a:spcPts val="2200"/>
              </a:lnSpc>
              <a:spcBef>
                <a:spcPts val="0"/>
              </a:spcBef>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le 1"/>
          <p:cNvSpPr>
            <a:spLocks noGrp="1"/>
          </p:cNvSpPr>
          <p:nvPr>
            <p:ph type="ctrTitle" hasCustomPrompt="1"/>
          </p:nvPr>
        </p:nvSpPr>
        <p:spPr>
          <a:xfrm>
            <a:off x="720508" y="3357748"/>
            <a:ext cx="10738012" cy="602729"/>
          </a:xfrm>
        </p:spPr>
        <p:txBody>
          <a:bodyPr lIns="457200" tIns="0" rIns="457200" bIns="0" anchor="b" anchorCtr="0">
            <a:spAutoFit/>
          </a:bodyPr>
          <a:lstStyle>
            <a:lvl1pPr algn="ctr">
              <a:lnSpc>
                <a:spcPts val="4700"/>
              </a:lnSpc>
              <a:defRPr sz="4500" b="1" baseline="0">
                <a:solidFill>
                  <a:schemeClr val="accent2"/>
                </a:solidFill>
                <a:latin typeface="Arial" panose="020B0604020202020204" pitchFamily="34" charset="0"/>
                <a:cs typeface="Arial" panose="020B0604020202020204" pitchFamily="34" charset="0"/>
              </a:defRPr>
            </a:lvl1pPr>
          </a:lstStyle>
          <a:p>
            <a:r>
              <a:rPr lang="en-US" dirty="0"/>
              <a:t>Presentation Title</a:t>
            </a:r>
          </a:p>
        </p:txBody>
      </p:sp>
      <p:cxnSp>
        <p:nvCxnSpPr>
          <p:cNvPr id="10" name="Straight Connector 9"/>
          <p:cNvCxnSpPr/>
          <p:nvPr userDrawn="1"/>
        </p:nvCxnSpPr>
        <p:spPr>
          <a:xfrm>
            <a:off x="3079010" y="4141383"/>
            <a:ext cx="60339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3E4858-EB1F-4760-AB7A-CC2A0E4BF1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4265" y="1518718"/>
            <a:ext cx="1683468" cy="484125"/>
          </a:xfrm>
          <a:prstGeom prst="rect">
            <a:avLst/>
          </a:prstGeom>
        </p:spPr>
      </p:pic>
    </p:spTree>
    <p:extLst>
      <p:ext uri="{BB962C8B-B14F-4D97-AF65-F5344CB8AC3E}">
        <p14:creationId xmlns:p14="http://schemas.microsoft.com/office/powerpoint/2010/main" val="275823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0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937404" y="937404"/>
            <a:ext cx="10317192" cy="4983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76E9F7-5F03-4B2D-8F80-E4D1CC2883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20111" y="5284381"/>
            <a:ext cx="951776" cy="273708"/>
          </a:xfrm>
          <a:prstGeom prst="rect">
            <a:avLst/>
          </a:prstGeom>
        </p:spPr>
      </p:pic>
      <p:sp>
        <p:nvSpPr>
          <p:cNvPr id="8" name="Title 1">
            <a:extLst>
              <a:ext uri="{FF2B5EF4-FFF2-40B4-BE49-F238E27FC236}">
                <a16:creationId xmlns:a16="http://schemas.microsoft.com/office/drawing/2014/main" id="{26AC70B0-4881-472F-A8A6-C28D7296D6C3}"/>
              </a:ext>
            </a:extLst>
          </p:cNvPr>
          <p:cNvSpPr>
            <a:spLocks noGrp="1"/>
          </p:cNvSpPr>
          <p:nvPr>
            <p:ph type="ctrTitle" hasCustomPrompt="1"/>
          </p:nvPr>
        </p:nvSpPr>
        <p:spPr>
          <a:xfrm>
            <a:off x="938540" y="2912244"/>
            <a:ext cx="10317193" cy="602729"/>
          </a:xfrm>
        </p:spPr>
        <p:txBody>
          <a:bodyPr lIns="457200" tIns="0" rIns="457200" bIns="0" anchor="ctr" anchorCtr="0">
            <a:spAutoFit/>
          </a:bodyPr>
          <a:lstStyle>
            <a:lvl1pPr algn="ctr">
              <a:lnSpc>
                <a:spcPts val="4700"/>
              </a:lnSpc>
              <a:defRPr sz="4500" b="1" baseline="0">
                <a:solidFill>
                  <a:schemeClr val="bg1"/>
                </a:solidFill>
                <a:latin typeface="Arial" panose="020B0604020202020204" pitchFamily="34" charset="0"/>
                <a:cs typeface="Arial" panose="020B0604020202020204" pitchFamily="34" charset="0"/>
              </a:defRPr>
            </a:lvl1pPr>
          </a:lstStyle>
          <a:p>
            <a:r>
              <a:rPr lang="en-US" dirty="0"/>
              <a:t>Divider Slide Title</a:t>
            </a:r>
          </a:p>
        </p:txBody>
      </p:sp>
    </p:spTree>
    <p:extLst>
      <p:ext uri="{BB962C8B-B14F-4D97-AF65-F5344CB8AC3E}">
        <p14:creationId xmlns:p14="http://schemas.microsoft.com/office/powerpoint/2010/main" val="28595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02">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938541" y="933993"/>
            <a:ext cx="10317192" cy="4983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ctrTitle" hasCustomPrompt="1"/>
          </p:nvPr>
        </p:nvSpPr>
        <p:spPr>
          <a:xfrm>
            <a:off x="938540" y="2912244"/>
            <a:ext cx="10317193" cy="602729"/>
          </a:xfrm>
        </p:spPr>
        <p:txBody>
          <a:bodyPr lIns="457200" tIns="0" rIns="457200" bIns="0" anchor="ctr" anchorCtr="0">
            <a:spAutoFit/>
          </a:bodyPr>
          <a:lstStyle>
            <a:lvl1pPr algn="ctr">
              <a:lnSpc>
                <a:spcPts val="4700"/>
              </a:lnSpc>
              <a:defRPr sz="4500" b="1" baseline="0">
                <a:solidFill>
                  <a:schemeClr val="accent2"/>
                </a:solidFill>
                <a:latin typeface="Arial" panose="020B0604020202020204" pitchFamily="34" charset="0"/>
                <a:cs typeface="Arial" panose="020B0604020202020204" pitchFamily="34" charset="0"/>
              </a:defRPr>
            </a:lvl1pPr>
          </a:lstStyle>
          <a:p>
            <a:r>
              <a:rPr lang="en-US" dirty="0"/>
              <a:t>Divider Slide Title</a:t>
            </a:r>
          </a:p>
        </p:txBody>
      </p:sp>
      <p:pic>
        <p:nvPicPr>
          <p:cNvPr id="4" name="Picture 3">
            <a:extLst>
              <a:ext uri="{FF2B5EF4-FFF2-40B4-BE49-F238E27FC236}">
                <a16:creationId xmlns:a16="http://schemas.microsoft.com/office/drawing/2014/main" id="{9EF3F609-4757-4017-BACC-554E0F0A09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20111" y="5284381"/>
            <a:ext cx="951776" cy="273708"/>
          </a:xfrm>
          <a:prstGeom prst="rect">
            <a:avLst/>
          </a:prstGeom>
        </p:spPr>
      </p:pic>
    </p:spTree>
    <p:extLst>
      <p:ext uri="{BB962C8B-B14F-4D97-AF65-F5344CB8AC3E}">
        <p14:creationId xmlns:p14="http://schemas.microsoft.com/office/powerpoint/2010/main" val="294464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inar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83B9B6-AD3E-4287-8527-F86ADC150B4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DEB5D1-515B-4001-9EC1-84B6480E1A82}"/>
              </a:ext>
            </a:extLst>
          </p:cNvPr>
          <p:cNvSpPr>
            <a:spLocks noGrp="1"/>
          </p:cNvSpPr>
          <p:nvPr>
            <p:ph type="ctrTitle" hasCustomPrompt="1"/>
          </p:nvPr>
        </p:nvSpPr>
        <p:spPr>
          <a:xfrm>
            <a:off x="0" y="457200"/>
            <a:ext cx="6096000" cy="474489"/>
          </a:xfrm>
        </p:spPr>
        <p:txBody>
          <a:bodyPr lIns="457200" tIns="0" rIns="457200" bIns="0" anchor="t" anchorCtr="0">
            <a:spAutoFit/>
          </a:bodyPr>
          <a:lstStyle>
            <a:lvl1pPr algn="l">
              <a:lnSpc>
                <a:spcPts val="3700"/>
              </a:lnSpc>
              <a:defRPr sz="3500" b="1" baseline="0">
                <a:solidFill>
                  <a:schemeClr val="accent2"/>
                </a:solidFill>
                <a:latin typeface="Arial" panose="020B0604020202020204" pitchFamily="34" charset="0"/>
                <a:cs typeface="Arial" panose="020B0604020202020204" pitchFamily="34" charset="0"/>
              </a:defRPr>
            </a:lvl1pPr>
          </a:lstStyle>
          <a:p>
            <a:r>
              <a:rPr lang="en-US" dirty="0"/>
              <a:t>Slide Title</a:t>
            </a:r>
          </a:p>
        </p:txBody>
      </p:sp>
      <p:sp>
        <p:nvSpPr>
          <p:cNvPr id="14" name="Picture Placeholder 15">
            <a:extLst>
              <a:ext uri="{FF2B5EF4-FFF2-40B4-BE49-F238E27FC236}">
                <a16:creationId xmlns:a16="http://schemas.microsoft.com/office/drawing/2014/main" id="{5705832A-94C9-47A9-AC20-C95F695B8CFD}"/>
              </a:ext>
            </a:extLst>
          </p:cNvPr>
          <p:cNvSpPr>
            <a:spLocks noGrp="1"/>
          </p:cNvSpPr>
          <p:nvPr>
            <p:ph type="pic" sz="quarter" idx="23" hasCustomPrompt="1"/>
          </p:nvPr>
        </p:nvSpPr>
        <p:spPr>
          <a:xfrm>
            <a:off x="6096000" y="0"/>
            <a:ext cx="6096000" cy="6858000"/>
          </a:xfrm>
        </p:spPr>
        <p:txBody>
          <a:bodyPr/>
          <a:lstStyle>
            <a:lvl1pPr marL="0" indent="0" algn="ctr">
              <a:lnSpc>
                <a:spcPts val="1600"/>
              </a:lnSpc>
              <a:spcAft>
                <a:spcPts val="0"/>
              </a:spcAft>
              <a:buNone/>
              <a:defRPr sz="1300" baseline="0">
                <a:solidFill>
                  <a:schemeClr val="tx1"/>
                </a:solidFill>
              </a:defRPr>
            </a:lvl1pPr>
          </a:lstStyle>
          <a:p>
            <a:r>
              <a:rPr lang="en-US" dirty="0"/>
              <a:t>Click icon to add webinar image</a:t>
            </a:r>
          </a:p>
        </p:txBody>
      </p:sp>
      <p:pic>
        <p:nvPicPr>
          <p:cNvPr id="17" name="Picture 16">
            <a:extLst>
              <a:ext uri="{FF2B5EF4-FFF2-40B4-BE49-F238E27FC236}">
                <a16:creationId xmlns:a16="http://schemas.microsoft.com/office/drawing/2014/main" id="{AD290F27-6A56-41BB-800B-C172EDFFF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64250"/>
            <a:ext cx="951783" cy="273710"/>
          </a:xfrm>
          <a:prstGeom prst="rect">
            <a:avLst/>
          </a:prstGeom>
        </p:spPr>
      </p:pic>
      <p:sp>
        <p:nvSpPr>
          <p:cNvPr id="18" name="Text Placeholder 5">
            <a:extLst>
              <a:ext uri="{FF2B5EF4-FFF2-40B4-BE49-F238E27FC236}">
                <a16:creationId xmlns:a16="http://schemas.microsoft.com/office/drawing/2014/main" id="{3E0CF20A-AE85-418E-83A0-555EACB36A03}"/>
              </a:ext>
            </a:extLst>
          </p:cNvPr>
          <p:cNvSpPr>
            <a:spLocks noGrp="1"/>
          </p:cNvSpPr>
          <p:nvPr>
            <p:ph type="body" sz="quarter" idx="14" hasCustomPrompt="1"/>
          </p:nvPr>
        </p:nvSpPr>
        <p:spPr>
          <a:xfrm>
            <a:off x="0" y="1532630"/>
            <a:ext cx="6095999" cy="267164"/>
          </a:xfrm>
        </p:spPr>
        <p:txBody>
          <a:bodyPr>
            <a:spAutoFit/>
          </a:bodyPr>
          <a:lstStyle>
            <a:lvl1pPr marL="0" indent="0">
              <a:lnSpc>
                <a:spcPts val="2200"/>
              </a:lnSpc>
              <a:spcAft>
                <a:spcPts val="500"/>
              </a:spcAft>
              <a:buNone/>
              <a:defRPr baseline="0">
                <a:solidFill>
                  <a:schemeClr val="bg1"/>
                </a:solidFill>
              </a:defRPr>
            </a:lvl1pPr>
          </a:lstStyle>
          <a:p>
            <a:pPr lvl="0"/>
            <a:r>
              <a:rPr lang="en-US" dirty="0"/>
              <a:t>Large body copy – 18pt</a:t>
            </a:r>
          </a:p>
        </p:txBody>
      </p:sp>
      <p:sp>
        <p:nvSpPr>
          <p:cNvPr id="19" name="Text Placeholder 5">
            <a:extLst>
              <a:ext uri="{FF2B5EF4-FFF2-40B4-BE49-F238E27FC236}">
                <a16:creationId xmlns:a16="http://schemas.microsoft.com/office/drawing/2014/main" id="{1C75139C-6BAA-4E20-B019-91CC48F743D9}"/>
              </a:ext>
            </a:extLst>
          </p:cNvPr>
          <p:cNvSpPr>
            <a:spLocks noGrp="1"/>
          </p:cNvSpPr>
          <p:nvPr>
            <p:ph type="body" sz="quarter" idx="15" hasCustomPrompt="1"/>
          </p:nvPr>
        </p:nvSpPr>
        <p:spPr>
          <a:xfrm>
            <a:off x="-3" y="1877362"/>
            <a:ext cx="6095999" cy="878194"/>
          </a:xfrm>
        </p:spPr>
        <p:txBody>
          <a:bodyPr>
            <a:spAutoFit/>
          </a:bodyPr>
          <a:lstStyle>
            <a:lvl1pPr marL="228600" indent="-228600">
              <a:lnSpc>
                <a:spcPts val="2200"/>
              </a:lnSpc>
              <a:spcAft>
                <a:spcPts val="500"/>
              </a:spcAft>
              <a:buFont typeface="Wingdings" panose="05000000000000000000" pitchFamily="2" charset="2"/>
              <a:buChar char="§"/>
              <a:defRPr baseline="0">
                <a:solidFill>
                  <a:schemeClr val="bg1"/>
                </a:solidFill>
              </a:defRPr>
            </a:lvl1pPr>
            <a:lvl2pPr marL="640080">
              <a:lnSpc>
                <a:spcPts val="1800"/>
              </a:lnSpc>
              <a:spcAft>
                <a:spcPts val="500"/>
              </a:spcAft>
              <a:defRPr baseline="0">
                <a:solidFill>
                  <a:schemeClr val="bg1"/>
                </a:solidFill>
              </a:defRPr>
            </a:lvl2pPr>
            <a:lvl3pPr>
              <a:lnSpc>
                <a:spcPts val="1800"/>
              </a:lnSpc>
              <a:spcAft>
                <a:spcPts val="500"/>
              </a:spcAft>
              <a:defRPr>
                <a:solidFill>
                  <a:schemeClr val="bg1"/>
                </a:solidFill>
              </a:defRPr>
            </a:lvl3pPr>
          </a:lstStyle>
          <a:p>
            <a:pPr lvl="0"/>
            <a:r>
              <a:rPr lang="en-US" dirty="0"/>
              <a:t>First bullet</a:t>
            </a:r>
          </a:p>
          <a:p>
            <a:pPr lvl="1"/>
            <a:r>
              <a:rPr lang="en-US" dirty="0"/>
              <a:t>Second bullet</a:t>
            </a:r>
          </a:p>
          <a:p>
            <a:pPr lvl="2"/>
            <a:r>
              <a:rPr lang="en-US" dirty="0"/>
              <a:t>Third bullet</a:t>
            </a:r>
          </a:p>
        </p:txBody>
      </p:sp>
      <p:sp>
        <p:nvSpPr>
          <p:cNvPr id="20" name="Text Placeholder 5">
            <a:extLst>
              <a:ext uri="{FF2B5EF4-FFF2-40B4-BE49-F238E27FC236}">
                <a16:creationId xmlns:a16="http://schemas.microsoft.com/office/drawing/2014/main" id="{2D437AD5-FEB3-41DA-B870-C0D1963ED4E8}"/>
              </a:ext>
            </a:extLst>
          </p:cNvPr>
          <p:cNvSpPr>
            <a:spLocks noGrp="1"/>
          </p:cNvSpPr>
          <p:nvPr>
            <p:ph type="body" sz="quarter" idx="16" hasCustomPrompt="1"/>
          </p:nvPr>
        </p:nvSpPr>
        <p:spPr>
          <a:xfrm>
            <a:off x="-1" y="3358533"/>
            <a:ext cx="6095999" cy="230832"/>
          </a:xfrm>
        </p:spPr>
        <p:txBody>
          <a:bodyPr>
            <a:spAutoFit/>
          </a:bodyPr>
          <a:lstStyle>
            <a:lvl1pPr marL="0" indent="0">
              <a:lnSpc>
                <a:spcPts val="1800"/>
              </a:lnSpc>
              <a:spcAft>
                <a:spcPts val="500"/>
              </a:spcAft>
              <a:buNone/>
              <a:defRPr sz="1500" baseline="0">
                <a:solidFill>
                  <a:schemeClr val="bg1"/>
                </a:solidFill>
              </a:defRPr>
            </a:lvl1pPr>
          </a:lstStyle>
          <a:p>
            <a:pPr lvl="0"/>
            <a:r>
              <a:rPr lang="en-US" dirty="0"/>
              <a:t>Small body copy – 15pt</a:t>
            </a:r>
          </a:p>
        </p:txBody>
      </p:sp>
      <p:sp>
        <p:nvSpPr>
          <p:cNvPr id="21" name="Text Placeholder 5">
            <a:extLst>
              <a:ext uri="{FF2B5EF4-FFF2-40B4-BE49-F238E27FC236}">
                <a16:creationId xmlns:a16="http://schemas.microsoft.com/office/drawing/2014/main" id="{13D8972A-F89E-4153-A432-4363C3CC3776}"/>
              </a:ext>
            </a:extLst>
          </p:cNvPr>
          <p:cNvSpPr>
            <a:spLocks noGrp="1"/>
          </p:cNvSpPr>
          <p:nvPr>
            <p:ph type="body" sz="quarter" idx="17" hasCustomPrompt="1"/>
          </p:nvPr>
        </p:nvSpPr>
        <p:spPr>
          <a:xfrm>
            <a:off x="0" y="3638339"/>
            <a:ext cx="6095999" cy="743793"/>
          </a:xfrm>
        </p:spPr>
        <p:txBody>
          <a:bodyPr>
            <a:spAutoFit/>
          </a:bodyPr>
          <a:lstStyle>
            <a:lvl1pPr marL="285750" indent="-285750">
              <a:lnSpc>
                <a:spcPts val="1800"/>
              </a:lnSpc>
              <a:spcAft>
                <a:spcPts val="500"/>
              </a:spcAft>
              <a:buFont typeface="Wingdings" panose="05000000000000000000" pitchFamily="2" charset="2"/>
              <a:buChar char="§"/>
              <a:defRPr sz="1500" baseline="0">
                <a:solidFill>
                  <a:schemeClr val="bg1"/>
                </a:solidFill>
              </a:defRPr>
            </a:lvl1pPr>
            <a:lvl2pPr marL="640080">
              <a:lnSpc>
                <a:spcPts val="1500"/>
              </a:lnSpc>
              <a:spcBef>
                <a:spcPts val="0"/>
              </a:spcBef>
              <a:spcAft>
                <a:spcPts val="500"/>
              </a:spcAft>
              <a:defRPr sz="1300" baseline="0">
                <a:solidFill>
                  <a:schemeClr val="bg1"/>
                </a:solidFill>
              </a:defRPr>
            </a:lvl2pPr>
            <a:lvl3pPr>
              <a:lnSpc>
                <a:spcPts val="1500"/>
              </a:lnSpc>
              <a:spcAft>
                <a:spcPts val="500"/>
              </a:spcAft>
              <a:defRPr sz="1300">
                <a:solidFill>
                  <a:schemeClr val="bg1"/>
                </a:solidFill>
              </a:defRPr>
            </a:lvl3pPr>
          </a:lstStyle>
          <a:p>
            <a:pPr lvl="0"/>
            <a:r>
              <a:rPr lang="en-US" dirty="0"/>
              <a:t>First bullet</a:t>
            </a:r>
          </a:p>
          <a:p>
            <a:pPr lvl="1"/>
            <a:r>
              <a:rPr lang="en-US" dirty="0"/>
              <a:t>Second bullet</a:t>
            </a:r>
          </a:p>
          <a:p>
            <a:pPr lvl="2"/>
            <a:r>
              <a:rPr lang="en-US" dirty="0"/>
              <a:t>Third bullet</a:t>
            </a:r>
          </a:p>
        </p:txBody>
      </p:sp>
      <p:sp>
        <p:nvSpPr>
          <p:cNvPr id="15" name="Text Placeholder 5">
            <a:extLst>
              <a:ext uri="{FF2B5EF4-FFF2-40B4-BE49-F238E27FC236}">
                <a16:creationId xmlns:a16="http://schemas.microsoft.com/office/drawing/2014/main" id="{23901DF9-6C9B-44E9-BC48-524B66B26788}"/>
              </a:ext>
            </a:extLst>
          </p:cNvPr>
          <p:cNvSpPr>
            <a:spLocks noGrp="1"/>
          </p:cNvSpPr>
          <p:nvPr>
            <p:ph type="body" sz="quarter" idx="24" hasCustomPrompt="1"/>
          </p:nvPr>
        </p:nvSpPr>
        <p:spPr>
          <a:xfrm>
            <a:off x="-2" y="1198530"/>
            <a:ext cx="6095999" cy="267164"/>
          </a:xfrm>
        </p:spPr>
        <p:txBody>
          <a:bodyPr>
            <a:spAutoFit/>
          </a:bodyPr>
          <a:lstStyle>
            <a:lvl1pPr marL="0" indent="0">
              <a:lnSpc>
                <a:spcPts val="2200"/>
              </a:lnSpc>
              <a:spcAft>
                <a:spcPts val="0"/>
              </a:spcAft>
              <a:buNone/>
              <a:defRPr b="1" baseline="0">
                <a:solidFill>
                  <a:schemeClr val="accent2"/>
                </a:solidFill>
              </a:defRPr>
            </a:lvl1pPr>
          </a:lstStyle>
          <a:p>
            <a:pPr lvl="0"/>
            <a:r>
              <a:rPr lang="en-US" dirty="0"/>
              <a:t>Large Headline</a:t>
            </a:r>
          </a:p>
        </p:txBody>
      </p:sp>
      <p:sp>
        <p:nvSpPr>
          <p:cNvPr id="16" name="Text Placeholder 5">
            <a:extLst>
              <a:ext uri="{FF2B5EF4-FFF2-40B4-BE49-F238E27FC236}">
                <a16:creationId xmlns:a16="http://schemas.microsoft.com/office/drawing/2014/main" id="{4DA84E20-5607-4B9B-83B4-5590140D1469}"/>
              </a:ext>
            </a:extLst>
          </p:cNvPr>
          <p:cNvSpPr>
            <a:spLocks noGrp="1"/>
          </p:cNvSpPr>
          <p:nvPr>
            <p:ph type="body" sz="quarter" idx="25" hasCustomPrompt="1"/>
          </p:nvPr>
        </p:nvSpPr>
        <p:spPr>
          <a:xfrm>
            <a:off x="0" y="3087835"/>
            <a:ext cx="6095999" cy="230832"/>
          </a:xfrm>
        </p:spPr>
        <p:txBody>
          <a:bodyPr>
            <a:spAutoFit/>
          </a:bodyPr>
          <a:lstStyle>
            <a:lvl1pPr marL="0" indent="0">
              <a:lnSpc>
                <a:spcPts val="1800"/>
              </a:lnSpc>
              <a:spcAft>
                <a:spcPts val="0"/>
              </a:spcAft>
              <a:buNone/>
              <a:defRPr sz="1500" b="1" baseline="0">
                <a:solidFill>
                  <a:schemeClr val="accent2"/>
                </a:solidFill>
              </a:defRPr>
            </a:lvl1pPr>
          </a:lstStyle>
          <a:p>
            <a:pPr lvl="0"/>
            <a:r>
              <a:rPr lang="en-US" dirty="0"/>
              <a:t>Small Headline</a:t>
            </a:r>
          </a:p>
        </p:txBody>
      </p:sp>
    </p:spTree>
    <p:extLst>
      <p:ext uri="{BB962C8B-B14F-4D97-AF65-F5344CB8AC3E}">
        <p14:creationId xmlns:p14="http://schemas.microsoft.com/office/powerpoint/2010/main" val="405198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8" hasCustomPrompt="1"/>
          </p:nvPr>
        </p:nvSpPr>
        <p:spPr>
          <a:xfrm>
            <a:off x="800858" y="2799524"/>
            <a:ext cx="2196734" cy="2194560"/>
          </a:xfrm>
        </p:spPr>
        <p:txBody>
          <a:bodyPr lIns="0" rIns="0">
            <a:noAutofit/>
          </a:bodyPr>
          <a:lstStyle>
            <a:lvl1pPr marL="0" indent="0" algn="ctr">
              <a:lnSpc>
                <a:spcPts val="1400"/>
              </a:lnSpc>
              <a:spcBef>
                <a:spcPts val="0"/>
              </a:spcBef>
              <a:spcAft>
                <a:spcPts val="0"/>
              </a:spcAft>
              <a:buNone/>
              <a:defRPr sz="1200"/>
            </a:lvl1pPr>
          </a:lstStyle>
          <a:p>
            <a:r>
              <a:rPr lang="en-US" dirty="0"/>
              <a:t>Click icon to insert headshot</a:t>
            </a:r>
          </a:p>
        </p:txBody>
      </p:sp>
      <p:sp>
        <p:nvSpPr>
          <p:cNvPr id="15" name="Title 1"/>
          <p:cNvSpPr>
            <a:spLocks noGrp="1"/>
          </p:cNvSpPr>
          <p:nvPr>
            <p:ph type="ctrTitle" hasCustomPrompt="1"/>
          </p:nvPr>
        </p:nvSpPr>
        <p:spPr>
          <a:xfrm>
            <a:off x="800858" y="955511"/>
            <a:ext cx="10585936" cy="474489"/>
          </a:xfrm>
        </p:spPr>
        <p:txBody>
          <a:bodyPr lIns="0" tIns="0" rIns="0" bIns="0" anchor="t" anchorCtr="0">
            <a:spAutoFit/>
          </a:bodyPr>
          <a:lstStyle>
            <a:lvl1pPr algn="l">
              <a:lnSpc>
                <a:spcPts val="3700"/>
              </a:lnSpc>
              <a:defRPr sz="3500" b="1" baseline="0">
                <a:solidFill>
                  <a:schemeClr val="accent2"/>
                </a:solidFill>
                <a:latin typeface="Arial" panose="020B0604020202020204" pitchFamily="34" charset="0"/>
                <a:cs typeface="Arial" panose="020B0604020202020204" pitchFamily="34" charset="0"/>
              </a:defRPr>
            </a:lvl1pPr>
          </a:lstStyle>
          <a:p>
            <a:r>
              <a:rPr lang="en-US" dirty="0"/>
              <a:t>Slide Title</a:t>
            </a:r>
          </a:p>
        </p:txBody>
      </p:sp>
      <p:sp>
        <p:nvSpPr>
          <p:cNvPr id="19" name="Text Placeholder 5"/>
          <p:cNvSpPr>
            <a:spLocks noGrp="1"/>
          </p:cNvSpPr>
          <p:nvPr>
            <p:ph type="body" sz="quarter" idx="16" hasCustomPrompt="1"/>
          </p:nvPr>
        </p:nvSpPr>
        <p:spPr>
          <a:xfrm>
            <a:off x="800858" y="2257259"/>
            <a:ext cx="2194560" cy="239040"/>
          </a:xfrm>
        </p:spPr>
        <p:txBody>
          <a:bodyPr lIns="0" rIns="0">
            <a:spAutoFit/>
          </a:bodyPr>
          <a:lstStyle>
            <a:lvl1pPr marL="0" indent="0" algn="l">
              <a:lnSpc>
                <a:spcPts val="2000"/>
              </a:lnSpc>
              <a:spcAft>
                <a:spcPts val="0"/>
              </a:spcAft>
              <a:buNone/>
              <a:defRPr sz="1600" b="1" baseline="0">
                <a:solidFill>
                  <a:schemeClr val="accent2"/>
                </a:solidFill>
              </a:defRPr>
            </a:lvl1pPr>
          </a:lstStyle>
          <a:p>
            <a:pPr lvl="0"/>
            <a:r>
              <a:rPr lang="en-US" dirty="0"/>
              <a:t>Name</a:t>
            </a:r>
          </a:p>
        </p:txBody>
      </p:sp>
      <p:sp>
        <p:nvSpPr>
          <p:cNvPr id="20" name="Text Placeholder 5"/>
          <p:cNvSpPr>
            <a:spLocks noGrp="1"/>
          </p:cNvSpPr>
          <p:nvPr>
            <p:ph type="body" sz="quarter" idx="19" hasCustomPrompt="1"/>
          </p:nvPr>
        </p:nvSpPr>
        <p:spPr>
          <a:xfrm>
            <a:off x="800858" y="2501394"/>
            <a:ext cx="2194560" cy="205184"/>
          </a:xfrm>
        </p:spPr>
        <p:txBody>
          <a:bodyPr lIns="0" rIns="0">
            <a:spAutoFit/>
          </a:bodyPr>
          <a:lstStyle>
            <a:lvl1pPr marL="0" indent="0" algn="l">
              <a:lnSpc>
                <a:spcPts val="1600"/>
              </a:lnSpc>
              <a:spcAft>
                <a:spcPts val="0"/>
              </a:spcAft>
              <a:buNone/>
              <a:defRPr sz="1400" b="0" baseline="0">
                <a:solidFill>
                  <a:schemeClr val="tx1"/>
                </a:solidFill>
              </a:defRPr>
            </a:lvl1pPr>
          </a:lstStyle>
          <a:p>
            <a:pPr lvl="0"/>
            <a:r>
              <a:rPr lang="en-US" dirty="0"/>
              <a:t>Position/Title</a:t>
            </a:r>
          </a:p>
        </p:txBody>
      </p:sp>
      <p:sp>
        <p:nvSpPr>
          <p:cNvPr id="33" name="Text Placeholder 5"/>
          <p:cNvSpPr>
            <a:spLocks noGrp="1"/>
          </p:cNvSpPr>
          <p:nvPr>
            <p:ph type="body" sz="quarter" idx="31" hasCustomPrompt="1"/>
          </p:nvPr>
        </p:nvSpPr>
        <p:spPr>
          <a:xfrm>
            <a:off x="800858" y="5080510"/>
            <a:ext cx="2194560" cy="179536"/>
          </a:xfrm>
        </p:spPr>
        <p:txBody>
          <a:bodyPr lIns="0" rIns="0">
            <a:spAutoFit/>
          </a:bodyPr>
          <a:lstStyle>
            <a:lvl1pPr marL="0" indent="0" algn="l">
              <a:lnSpc>
                <a:spcPts val="1400"/>
              </a:lnSpc>
              <a:spcAft>
                <a:spcPts val="0"/>
              </a:spcAft>
              <a:buNone/>
              <a:defRPr sz="1200" b="0" baseline="0">
                <a:solidFill>
                  <a:schemeClr val="tx1"/>
                </a:solidFill>
              </a:defRPr>
            </a:lvl1pPr>
          </a:lstStyle>
          <a:p>
            <a:pPr lvl="0"/>
            <a:r>
              <a:rPr lang="en-US" dirty="0"/>
              <a:t>Phone Number and Email</a:t>
            </a:r>
          </a:p>
        </p:txBody>
      </p:sp>
      <p:sp>
        <p:nvSpPr>
          <p:cNvPr id="34" name="Picture Placeholder 4"/>
          <p:cNvSpPr>
            <a:spLocks noGrp="1"/>
          </p:cNvSpPr>
          <p:nvPr>
            <p:ph type="pic" sz="quarter" idx="32" hasCustomPrompt="1"/>
          </p:nvPr>
        </p:nvSpPr>
        <p:spPr>
          <a:xfrm>
            <a:off x="3599432" y="2799524"/>
            <a:ext cx="2196734" cy="2194560"/>
          </a:xfrm>
        </p:spPr>
        <p:txBody>
          <a:bodyPr lIns="0" rIns="0">
            <a:noAutofit/>
          </a:bodyPr>
          <a:lstStyle>
            <a:lvl1pPr marL="0" indent="0" algn="ctr">
              <a:lnSpc>
                <a:spcPts val="1400"/>
              </a:lnSpc>
              <a:spcBef>
                <a:spcPts val="0"/>
              </a:spcBef>
              <a:spcAft>
                <a:spcPts val="0"/>
              </a:spcAft>
              <a:buNone/>
              <a:defRPr sz="1200"/>
            </a:lvl1pPr>
          </a:lstStyle>
          <a:p>
            <a:r>
              <a:rPr lang="en-US" dirty="0"/>
              <a:t>Click icon to insert headshot</a:t>
            </a:r>
          </a:p>
        </p:txBody>
      </p:sp>
      <p:sp>
        <p:nvSpPr>
          <p:cNvPr id="35" name="Text Placeholder 5"/>
          <p:cNvSpPr>
            <a:spLocks noGrp="1"/>
          </p:cNvSpPr>
          <p:nvPr>
            <p:ph type="body" sz="quarter" idx="33" hasCustomPrompt="1"/>
          </p:nvPr>
        </p:nvSpPr>
        <p:spPr>
          <a:xfrm>
            <a:off x="3599432" y="2257259"/>
            <a:ext cx="2194560" cy="239040"/>
          </a:xfrm>
        </p:spPr>
        <p:txBody>
          <a:bodyPr lIns="0" rIns="0">
            <a:spAutoFit/>
          </a:bodyPr>
          <a:lstStyle>
            <a:lvl1pPr marL="0" indent="0" algn="l">
              <a:lnSpc>
                <a:spcPts val="2000"/>
              </a:lnSpc>
              <a:spcAft>
                <a:spcPts val="0"/>
              </a:spcAft>
              <a:buNone/>
              <a:defRPr sz="1600" b="1" baseline="0">
                <a:solidFill>
                  <a:schemeClr val="accent2"/>
                </a:solidFill>
              </a:defRPr>
            </a:lvl1pPr>
          </a:lstStyle>
          <a:p>
            <a:pPr lvl="0"/>
            <a:r>
              <a:rPr lang="en-US" dirty="0"/>
              <a:t>Name</a:t>
            </a:r>
          </a:p>
        </p:txBody>
      </p:sp>
      <p:sp>
        <p:nvSpPr>
          <p:cNvPr id="36" name="Text Placeholder 5"/>
          <p:cNvSpPr>
            <a:spLocks noGrp="1"/>
          </p:cNvSpPr>
          <p:nvPr>
            <p:ph type="body" sz="quarter" idx="34" hasCustomPrompt="1"/>
          </p:nvPr>
        </p:nvSpPr>
        <p:spPr>
          <a:xfrm>
            <a:off x="3599432" y="2501394"/>
            <a:ext cx="2194560" cy="205184"/>
          </a:xfrm>
        </p:spPr>
        <p:txBody>
          <a:bodyPr lIns="0" rIns="0">
            <a:spAutoFit/>
          </a:bodyPr>
          <a:lstStyle>
            <a:lvl1pPr marL="0" indent="0" algn="l">
              <a:lnSpc>
                <a:spcPts val="1600"/>
              </a:lnSpc>
              <a:spcAft>
                <a:spcPts val="0"/>
              </a:spcAft>
              <a:buNone/>
              <a:defRPr sz="1400" b="0" baseline="0">
                <a:solidFill>
                  <a:schemeClr val="tx1"/>
                </a:solidFill>
              </a:defRPr>
            </a:lvl1pPr>
          </a:lstStyle>
          <a:p>
            <a:pPr lvl="0"/>
            <a:r>
              <a:rPr lang="en-US" dirty="0"/>
              <a:t>Position/Title</a:t>
            </a:r>
          </a:p>
        </p:txBody>
      </p:sp>
      <p:sp>
        <p:nvSpPr>
          <p:cNvPr id="37" name="Text Placeholder 5"/>
          <p:cNvSpPr>
            <a:spLocks noGrp="1"/>
          </p:cNvSpPr>
          <p:nvPr>
            <p:ph type="body" sz="quarter" idx="35" hasCustomPrompt="1"/>
          </p:nvPr>
        </p:nvSpPr>
        <p:spPr>
          <a:xfrm>
            <a:off x="3599432" y="5080510"/>
            <a:ext cx="2194560" cy="179536"/>
          </a:xfrm>
        </p:spPr>
        <p:txBody>
          <a:bodyPr lIns="0" rIns="0">
            <a:spAutoFit/>
          </a:bodyPr>
          <a:lstStyle>
            <a:lvl1pPr marL="0" indent="0" algn="l">
              <a:lnSpc>
                <a:spcPts val="1400"/>
              </a:lnSpc>
              <a:spcAft>
                <a:spcPts val="0"/>
              </a:spcAft>
              <a:buNone/>
              <a:defRPr sz="1200" b="0" baseline="0">
                <a:solidFill>
                  <a:schemeClr val="tx1"/>
                </a:solidFill>
              </a:defRPr>
            </a:lvl1pPr>
          </a:lstStyle>
          <a:p>
            <a:pPr lvl="0"/>
            <a:r>
              <a:rPr lang="en-US" dirty="0"/>
              <a:t>Phone Number and Email</a:t>
            </a:r>
          </a:p>
        </p:txBody>
      </p:sp>
      <p:sp>
        <p:nvSpPr>
          <p:cNvPr id="38" name="Picture Placeholder 4"/>
          <p:cNvSpPr>
            <a:spLocks noGrp="1"/>
          </p:cNvSpPr>
          <p:nvPr>
            <p:ph type="pic" sz="quarter" idx="36" hasCustomPrompt="1"/>
          </p:nvPr>
        </p:nvSpPr>
        <p:spPr>
          <a:xfrm>
            <a:off x="6395834" y="2799522"/>
            <a:ext cx="2196734" cy="2194560"/>
          </a:xfrm>
        </p:spPr>
        <p:txBody>
          <a:bodyPr lIns="0" rIns="0">
            <a:noAutofit/>
          </a:bodyPr>
          <a:lstStyle>
            <a:lvl1pPr marL="0" indent="0" algn="ctr">
              <a:lnSpc>
                <a:spcPts val="1400"/>
              </a:lnSpc>
              <a:spcBef>
                <a:spcPts val="0"/>
              </a:spcBef>
              <a:spcAft>
                <a:spcPts val="0"/>
              </a:spcAft>
              <a:buNone/>
              <a:defRPr sz="1200"/>
            </a:lvl1pPr>
          </a:lstStyle>
          <a:p>
            <a:r>
              <a:rPr lang="en-US" dirty="0"/>
              <a:t>Click icon to insert headshot</a:t>
            </a:r>
          </a:p>
        </p:txBody>
      </p:sp>
      <p:sp>
        <p:nvSpPr>
          <p:cNvPr id="39" name="Text Placeholder 5"/>
          <p:cNvSpPr>
            <a:spLocks noGrp="1"/>
          </p:cNvSpPr>
          <p:nvPr>
            <p:ph type="body" sz="quarter" idx="37" hasCustomPrompt="1"/>
          </p:nvPr>
        </p:nvSpPr>
        <p:spPr>
          <a:xfrm>
            <a:off x="6395834" y="2257257"/>
            <a:ext cx="2194560" cy="239040"/>
          </a:xfrm>
        </p:spPr>
        <p:txBody>
          <a:bodyPr lIns="0" rIns="0">
            <a:spAutoFit/>
          </a:bodyPr>
          <a:lstStyle>
            <a:lvl1pPr marL="0" indent="0" algn="l">
              <a:lnSpc>
                <a:spcPts val="2000"/>
              </a:lnSpc>
              <a:spcAft>
                <a:spcPts val="0"/>
              </a:spcAft>
              <a:buNone/>
              <a:defRPr sz="1600" b="1" baseline="0">
                <a:solidFill>
                  <a:schemeClr val="accent2"/>
                </a:solidFill>
              </a:defRPr>
            </a:lvl1pPr>
          </a:lstStyle>
          <a:p>
            <a:pPr lvl="0"/>
            <a:r>
              <a:rPr lang="en-US" dirty="0"/>
              <a:t>Name</a:t>
            </a:r>
          </a:p>
        </p:txBody>
      </p:sp>
      <p:sp>
        <p:nvSpPr>
          <p:cNvPr id="40" name="Text Placeholder 5"/>
          <p:cNvSpPr>
            <a:spLocks noGrp="1"/>
          </p:cNvSpPr>
          <p:nvPr>
            <p:ph type="body" sz="quarter" idx="38" hasCustomPrompt="1"/>
          </p:nvPr>
        </p:nvSpPr>
        <p:spPr>
          <a:xfrm>
            <a:off x="6395834" y="2501392"/>
            <a:ext cx="2194560" cy="205184"/>
          </a:xfrm>
        </p:spPr>
        <p:txBody>
          <a:bodyPr lIns="0" rIns="0">
            <a:spAutoFit/>
          </a:bodyPr>
          <a:lstStyle>
            <a:lvl1pPr marL="0" indent="0" algn="l">
              <a:lnSpc>
                <a:spcPts val="1600"/>
              </a:lnSpc>
              <a:spcAft>
                <a:spcPts val="0"/>
              </a:spcAft>
              <a:buNone/>
              <a:defRPr sz="1400" b="0" baseline="0">
                <a:solidFill>
                  <a:schemeClr val="tx1"/>
                </a:solidFill>
              </a:defRPr>
            </a:lvl1pPr>
          </a:lstStyle>
          <a:p>
            <a:pPr lvl="0"/>
            <a:r>
              <a:rPr lang="en-US" dirty="0"/>
              <a:t>Position/Title</a:t>
            </a:r>
          </a:p>
        </p:txBody>
      </p:sp>
      <p:sp>
        <p:nvSpPr>
          <p:cNvPr id="41" name="Text Placeholder 5"/>
          <p:cNvSpPr>
            <a:spLocks noGrp="1"/>
          </p:cNvSpPr>
          <p:nvPr>
            <p:ph type="body" sz="quarter" idx="39" hasCustomPrompt="1"/>
          </p:nvPr>
        </p:nvSpPr>
        <p:spPr>
          <a:xfrm>
            <a:off x="6395834" y="5080508"/>
            <a:ext cx="2194560" cy="179536"/>
          </a:xfrm>
        </p:spPr>
        <p:txBody>
          <a:bodyPr lIns="0" rIns="0">
            <a:spAutoFit/>
          </a:bodyPr>
          <a:lstStyle>
            <a:lvl1pPr marL="0" indent="0" algn="l">
              <a:lnSpc>
                <a:spcPts val="1400"/>
              </a:lnSpc>
              <a:spcAft>
                <a:spcPts val="0"/>
              </a:spcAft>
              <a:buNone/>
              <a:defRPr sz="1200" b="0" baseline="0">
                <a:solidFill>
                  <a:schemeClr val="tx1"/>
                </a:solidFill>
              </a:defRPr>
            </a:lvl1pPr>
          </a:lstStyle>
          <a:p>
            <a:pPr lvl="0"/>
            <a:r>
              <a:rPr lang="en-US" dirty="0"/>
              <a:t>Phone Number and Email</a:t>
            </a:r>
          </a:p>
        </p:txBody>
      </p:sp>
      <p:sp>
        <p:nvSpPr>
          <p:cNvPr id="42" name="Picture Placeholder 4"/>
          <p:cNvSpPr>
            <a:spLocks noGrp="1"/>
          </p:cNvSpPr>
          <p:nvPr>
            <p:ph type="pic" sz="quarter" idx="40" hasCustomPrompt="1"/>
          </p:nvPr>
        </p:nvSpPr>
        <p:spPr>
          <a:xfrm>
            <a:off x="9192234" y="2799522"/>
            <a:ext cx="2196734" cy="2194560"/>
          </a:xfrm>
        </p:spPr>
        <p:txBody>
          <a:bodyPr lIns="0" rIns="0">
            <a:noAutofit/>
          </a:bodyPr>
          <a:lstStyle>
            <a:lvl1pPr marL="0" indent="0" algn="ctr">
              <a:lnSpc>
                <a:spcPts val="1400"/>
              </a:lnSpc>
              <a:spcBef>
                <a:spcPts val="0"/>
              </a:spcBef>
              <a:spcAft>
                <a:spcPts val="0"/>
              </a:spcAft>
              <a:buNone/>
              <a:defRPr sz="1200"/>
            </a:lvl1pPr>
          </a:lstStyle>
          <a:p>
            <a:r>
              <a:rPr lang="en-US" dirty="0"/>
              <a:t>Click icon to insert headshot</a:t>
            </a:r>
          </a:p>
        </p:txBody>
      </p:sp>
      <p:sp>
        <p:nvSpPr>
          <p:cNvPr id="43" name="Text Placeholder 5"/>
          <p:cNvSpPr>
            <a:spLocks noGrp="1"/>
          </p:cNvSpPr>
          <p:nvPr>
            <p:ph type="body" sz="quarter" idx="41" hasCustomPrompt="1"/>
          </p:nvPr>
        </p:nvSpPr>
        <p:spPr>
          <a:xfrm>
            <a:off x="9192234" y="2257257"/>
            <a:ext cx="2194560" cy="239040"/>
          </a:xfrm>
        </p:spPr>
        <p:txBody>
          <a:bodyPr lIns="0" rIns="0">
            <a:spAutoFit/>
          </a:bodyPr>
          <a:lstStyle>
            <a:lvl1pPr marL="0" indent="0" algn="l">
              <a:lnSpc>
                <a:spcPts val="2000"/>
              </a:lnSpc>
              <a:spcAft>
                <a:spcPts val="0"/>
              </a:spcAft>
              <a:buNone/>
              <a:defRPr sz="1600" b="1" baseline="0">
                <a:solidFill>
                  <a:schemeClr val="accent2"/>
                </a:solidFill>
              </a:defRPr>
            </a:lvl1pPr>
          </a:lstStyle>
          <a:p>
            <a:pPr lvl="0"/>
            <a:r>
              <a:rPr lang="en-US" dirty="0"/>
              <a:t>Name</a:t>
            </a:r>
          </a:p>
        </p:txBody>
      </p:sp>
      <p:sp>
        <p:nvSpPr>
          <p:cNvPr id="44" name="Text Placeholder 5"/>
          <p:cNvSpPr>
            <a:spLocks noGrp="1"/>
          </p:cNvSpPr>
          <p:nvPr>
            <p:ph type="body" sz="quarter" idx="42" hasCustomPrompt="1"/>
          </p:nvPr>
        </p:nvSpPr>
        <p:spPr>
          <a:xfrm>
            <a:off x="9192234" y="2501392"/>
            <a:ext cx="2194560" cy="205184"/>
          </a:xfrm>
        </p:spPr>
        <p:txBody>
          <a:bodyPr lIns="0" rIns="0">
            <a:spAutoFit/>
          </a:bodyPr>
          <a:lstStyle>
            <a:lvl1pPr marL="0" indent="0" algn="l">
              <a:lnSpc>
                <a:spcPts val="1600"/>
              </a:lnSpc>
              <a:spcAft>
                <a:spcPts val="0"/>
              </a:spcAft>
              <a:buNone/>
              <a:defRPr sz="1400" b="0" baseline="0">
                <a:solidFill>
                  <a:schemeClr val="tx1"/>
                </a:solidFill>
              </a:defRPr>
            </a:lvl1pPr>
          </a:lstStyle>
          <a:p>
            <a:pPr lvl="0"/>
            <a:r>
              <a:rPr lang="en-US" dirty="0"/>
              <a:t>Position/Title</a:t>
            </a:r>
          </a:p>
        </p:txBody>
      </p:sp>
      <p:sp>
        <p:nvSpPr>
          <p:cNvPr id="45" name="Text Placeholder 5"/>
          <p:cNvSpPr>
            <a:spLocks noGrp="1"/>
          </p:cNvSpPr>
          <p:nvPr>
            <p:ph type="body" sz="quarter" idx="43" hasCustomPrompt="1"/>
          </p:nvPr>
        </p:nvSpPr>
        <p:spPr>
          <a:xfrm>
            <a:off x="9192234" y="5080508"/>
            <a:ext cx="2194560" cy="179536"/>
          </a:xfrm>
        </p:spPr>
        <p:txBody>
          <a:bodyPr lIns="0" rIns="0">
            <a:spAutoFit/>
          </a:bodyPr>
          <a:lstStyle>
            <a:lvl1pPr marL="0" indent="0" algn="l">
              <a:lnSpc>
                <a:spcPts val="1400"/>
              </a:lnSpc>
              <a:spcAft>
                <a:spcPts val="0"/>
              </a:spcAft>
              <a:buNone/>
              <a:defRPr sz="1200" b="0" baseline="0">
                <a:solidFill>
                  <a:schemeClr val="tx1"/>
                </a:solidFill>
              </a:defRPr>
            </a:lvl1pPr>
          </a:lstStyle>
          <a:p>
            <a:pPr lvl="0"/>
            <a:r>
              <a:rPr lang="en-US" dirty="0"/>
              <a:t>Phone Number and Email</a:t>
            </a:r>
          </a:p>
        </p:txBody>
      </p:sp>
      <p:sp>
        <p:nvSpPr>
          <p:cNvPr id="2" name="Slide Number Placeholder 7">
            <a:extLst>
              <a:ext uri="{FF2B5EF4-FFF2-40B4-BE49-F238E27FC236}">
                <a16:creationId xmlns:a16="http://schemas.microsoft.com/office/drawing/2014/main" id="{CED8C550-1ABC-2677-1C1E-6356396FAF5A}"/>
              </a:ext>
            </a:extLst>
          </p:cNvPr>
          <p:cNvSpPr txBox="1">
            <a:spLocks/>
          </p:cNvSpPr>
          <p:nvPr userDrawn="1"/>
        </p:nvSpPr>
        <p:spPr>
          <a:xfrm>
            <a:off x="10104983" y="6264249"/>
            <a:ext cx="1624642" cy="273709"/>
          </a:xfrm>
          <a:prstGeom prst="rect">
            <a:avLst/>
          </a:prstGeom>
        </p:spPr>
        <p:txBody>
          <a:bodyPr vert="horz" lIns="0" tIns="0" rIns="0" bIns="0" rtlCol="0" anchor="b"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000" dirty="0">
                <a:solidFill>
                  <a:srgbClr val="00A8B6"/>
                </a:solidFill>
                <a:latin typeface="Arial" panose="020B0604020202020204" pitchFamily="34" charset="0"/>
                <a:cs typeface="Arial" panose="020B0604020202020204" pitchFamily="34" charset="0"/>
              </a:rPr>
              <a:t>fr.com  |  </a:t>
            </a:r>
            <a:fld id="{81BA4D45-A553-4799-B5AA-5E654E5310B0}" type="slidenum">
              <a:rPr lang="en-US" sz="1000" smtClean="0">
                <a:solidFill>
                  <a:srgbClr val="00A8B6"/>
                </a:solidFill>
                <a:latin typeface="Arial" panose="020B0604020202020204" pitchFamily="34" charset="0"/>
                <a:cs typeface="Arial" panose="020B0604020202020204" pitchFamily="34" charset="0"/>
              </a:rPr>
              <a:pPr>
                <a:lnSpc>
                  <a:spcPts val="1200"/>
                </a:lnSpc>
              </a:pPr>
              <a:t>‹#›</a:t>
            </a:fld>
            <a:endParaRPr lang="en-US" sz="1000" dirty="0">
              <a:solidFill>
                <a:srgbClr val="00A8B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A7ED123-FF6C-D34B-286C-4B5F327118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375" y="6264248"/>
            <a:ext cx="951784" cy="273710"/>
          </a:xfrm>
          <a:prstGeom prst="rect">
            <a:avLst/>
          </a:prstGeom>
        </p:spPr>
      </p:pic>
    </p:spTree>
    <p:extLst>
      <p:ext uri="{BB962C8B-B14F-4D97-AF65-F5344CB8AC3E}">
        <p14:creationId xmlns:p14="http://schemas.microsoft.com/office/powerpoint/2010/main" val="190732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937404" y="937404"/>
            <a:ext cx="10317192" cy="4983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937404" y="1362889"/>
            <a:ext cx="10317192" cy="474489"/>
          </a:xfrm>
        </p:spPr>
        <p:txBody>
          <a:bodyPr lIns="457200" tIns="0" rIns="457200" bIns="0" anchor="t" anchorCtr="0">
            <a:spAutoFit/>
          </a:bodyPr>
          <a:lstStyle>
            <a:lvl1pPr algn="l">
              <a:lnSpc>
                <a:spcPts val="3700"/>
              </a:lnSpc>
              <a:defRPr sz="3500" b="1" baseline="0">
                <a:solidFill>
                  <a:schemeClr val="bg1"/>
                </a:solidFill>
                <a:latin typeface="Arial" panose="020B0604020202020204" pitchFamily="34" charset="0"/>
                <a:cs typeface="Arial" panose="020B0604020202020204" pitchFamily="34" charset="0"/>
              </a:defRPr>
            </a:lvl1pPr>
          </a:lstStyle>
          <a:p>
            <a:r>
              <a:rPr lang="en-US" dirty="0"/>
              <a:t>Agenda</a:t>
            </a:r>
          </a:p>
        </p:txBody>
      </p:sp>
      <p:sp>
        <p:nvSpPr>
          <p:cNvPr id="38" name="Text Placeholder 16">
            <a:extLst>
              <a:ext uri="{FF2B5EF4-FFF2-40B4-BE49-F238E27FC236}">
                <a16:creationId xmlns:a16="http://schemas.microsoft.com/office/drawing/2014/main" id="{86A31481-285D-47DA-8B30-389C73F69B19}"/>
              </a:ext>
            </a:extLst>
          </p:cNvPr>
          <p:cNvSpPr>
            <a:spLocks noGrp="1"/>
          </p:cNvSpPr>
          <p:nvPr>
            <p:ph type="body" sz="quarter" idx="13" hasCustomPrompt="1"/>
          </p:nvPr>
        </p:nvSpPr>
        <p:spPr>
          <a:xfrm>
            <a:off x="937407" y="2363430"/>
            <a:ext cx="5723540" cy="264175"/>
          </a:xfrm>
        </p:spPr>
        <p:txBody>
          <a:bodyPr lIns="457200" rIns="457200">
            <a:spAutoFit/>
          </a:bodyPr>
          <a:lstStyle>
            <a:lvl1pPr marL="0" indent="0" algn="l">
              <a:lnSpc>
                <a:spcPts val="2200"/>
              </a:lnSpc>
              <a:spcBef>
                <a:spcPts val="500"/>
              </a:spcBef>
              <a:spcAft>
                <a:spcPts val="0"/>
              </a:spcAft>
              <a:buNone/>
              <a:defRPr sz="1800" b="1">
                <a:solidFill>
                  <a:schemeClr val="bg1"/>
                </a:solidFill>
              </a:defRPr>
            </a:lvl1pPr>
          </a:lstStyle>
          <a:p>
            <a:pPr lvl="0"/>
            <a:r>
              <a:rPr lang="en-US" dirty="0"/>
              <a:t>Agenda Point</a:t>
            </a:r>
          </a:p>
        </p:txBody>
      </p:sp>
      <p:sp>
        <p:nvSpPr>
          <p:cNvPr id="39" name="Text Placeholder 16">
            <a:extLst>
              <a:ext uri="{FF2B5EF4-FFF2-40B4-BE49-F238E27FC236}">
                <a16:creationId xmlns:a16="http://schemas.microsoft.com/office/drawing/2014/main" id="{53BCF2BF-98D0-4A18-904A-05A0D6A6EC5C}"/>
              </a:ext>
            </a:extLst>
          </p:cNvPr>
          <p:cNvSpPr>
            <a:spLocks noGrp="1"/>
          </p:cNvSpPr>
          <p:nvPr>
            <p:ph type="body" sz="quarter" idx="14" hasCustomPrompt="1"/>
          </p:nvPr>
        </p:nvSpPr>
        <p:spPr>
          <a:xfrm>
            <a:off x="937406" y="2656238"/>
            <a:ext cx="5723540" cy="238082"/>
          </a:xfrm>
        </p:spPr>
        <p:txBody>
          <a:bodyPr lIns="457200" rIns="457200">
            <a:spAutoFit/>
          </a:bodyPr>
          <a:lstStyle>
            <a:lvl1pPr marL="0" indent="0" algn="l">
              <a:lnSpc>
                <a:spcPts val="1800"/>
              </a:lnSpc>
              <a:spcBef>
                <a:spcPts val="0"/>
              </a:spcBef>
              <a:spcAft>
                <a:spcPts val="500"/>
              </a:spcAft>
              <a:buNone/>
              <a:defRPr sz="1600" b="0">
                <a:solidFill>
                  <a:schemeClr val="tx1"/>
                </a:solidFill>
              </a:defRPr>
            </a:lvl1pPr>
          </a:lstStyle>
          <a:p>
            <a:pPr lvl="0"/>
            <a:r>
              <a:rPr lang="en-US" dirty="0"/>
              <a:t>Additional Copy</a:t>
            </a:r>
          </a:p>
        </p:txBody>
      </p:sp>
      <p:sp>
        <p:nvSpPr>
          <p:cNvPr id="40" name="Text Placeholder 16">
            <a:extLst>
              <a:ext uri="{FF2B5EF4-FFF2-40B4-BE49-F238E27FC236}">
                <a16:creationId xmlns:a16="http://schemas.microsoft.com/office/drawing/2014/main" id="{83101E17-F8C4-4290-ADAC-05E8D50CB6D1}"/>
              </a:ext>
            </a:extLst>
          </p:cNvPr>
          <p:cNvSpPr>
            <a:spLocks noGrp="1"/>
          </p:cNvSpPr>
          <p:nvPr>
            <p:ph type="body" sz="quarter" idx="28" hasCustomPrompt="1"/>
          </p:nvPr>
        </p:nvSpPr>
        <p:spPr>
          <a:xfrm>
            <a:off x="937407" y="4722876"/>
            <a:ext cx="5723540" cy="264175"/>
          </a:xfrm>
        </p:spPr>
        <p:txBody>
          <a:bodyPr lIns="457200" rIns="457200">
            <a:spAutoFit/>
          </a:bodyPr>
          <a:lstStyle>
            <a:lvl1pPr marL="0" indent="0" algn="l">
              <a:lnSpc>
                <a:spcPts val="2200"/>
              </a:lnSpc>
              <a:spcBef>
                <a:spcPts val="500"/>
              </a:spcBef>
              <a:spcAft>
                <a:spcPts val="0"/>
              </a:spcAft>
              <a:buNone/>
              <a:defRPr sz="1800" b="1">
                <a:solidFill>
                  <a:schemeClr val="bg1"/>
                </a:solidFill>
              </a:defRPr>
            </a:lvl1pPr>
          </a:lstStyle>
          <a:p>
            <a:pPr lvl="0"/>
            <a:r>
              <a:rPr lang="en-US" dirty="0"/>
              <a:t>Agenda Point</a:t>
            </a:r>
          </a:p>
        </p:txBody>
      </p:sp>
      <p:sp>
        <p:nvSpPr>
          <p:cNvPr id="41" name="Text Placeholder 16">
            <a:extLst>
              <a:ext uri="{FF2B5EF4-FFF2-40B4-BE49-F238E27FC236}">
                <a16:creationId xmlns:a16="http://schemas.microsoft.com/office/drawing/2014/main" id="{4A793E7D-8728-4DCA-9492-A954D530CDDB}"/>
              </a:ext>
            </a:extLst>
          </p:cNvPr>
          <p:cNvSpPr>
            <a:spLocks noGrp="1"/>
          </p:cNvSpPr>
          <p:nvPr>
            <p:ph type="body" sz="quarter" idx="29" hasCustomPrompt="1"/>
          </p:nvPr>
        </p:nvSpPr>
        <p:spPr>
          <a:xfrm>
            <a:off x="937406" y="5015684"/>
            <a:ext cx="5723540" cy="238082"/>
          </a:xfrm>
        </p:spPr>
        <p:txBody>
          <a:bodyPr lIns="457200" rIns="457200">
            <a:spAutoFit/>
          </a:bodyPr>
          <a:lstStyle>
            <a:lvl1pPr marL="0" indent="0" algn="l">
              <a:lnSpc>
                <a:spcPts val="1800"/>
              </a:lnSpc>
              <a:spcBef>
                <a:spcPts val="0"/>
              </a:spcBef>
              <a:spcAft>
                <a:spcPts val="500"/>
              </a:spcAft>
              <a:buNone/>
              <a:defRPr sz="1600" b="0">
                <a:solidFill>
                  <a:schemeClr val="tx1"/>
                </a:solidFill>
              </a:defRPr>
            </a:lvl1pPr>
          </a:lstStyle>
          <a:p>
            <a:pPr lvl="0"/>
            <a:r>
              <a:rPr lang="en-US" dirty="0"/>
              <a:t>Additional Copy</a:t>
            </a:r>
          </a:p>
        </p:txBody>
      </p:sp>
      <p:sp>
        <p:nvSpPr>
          <p:cNvPr id="42" name="Text Placeholder 16">
            <a:extLst>
              <a:ext uri="{FF2B5EF4-FFF2-40B4-BE49-F238E27FC236}">
                <a16:creationId xmlns:a16="http://schemas.microsoft.com/office/drawing/2014/main" id="{C4BBD94D-6642-471D-A49F-555DC81ED5F5}"/>
              </a:ext>
            </a:extLst>
          </p:cNvPr>
          <p:cNvSpPr>
            <a:spLocks noGrp="1"/>
          </p:cNvSpPr>
          <p:nvPr>
            <p:ph type="body" sz="quarter" idx="30" hasCustomPrompt="1"/>
          </p:nvPr>
        </p:nvSpPr>
        <p:spPr>
          <a:xfrm>
            <a:off x="937407" y="3139797"/>
            <a:ext cx="5723540" cy="264175"/>
          </a:xfrm>
        </p:spPr>
        <p:txBody>
          <a:bodyPr lIns="457200" rIns="457200">
            <a:spAutoFit/>
          </a:bodyPr>
          <a:lstStyle>
            <a:lvl1pPr marL="0" indent="0" algn="l">
              <a:lnSpc>
                <a:spcPts val="2200"/>
              </a:lnSpc>
              <a:spcBef>
                <a:spcPts val="500"/>
              </a:spcBef>
              <a:spcAft>
                <a:spcPts val="0"/>
              </a:spcAft>
              <a:buNone/>
              <a:defRPr sz="1800" b="1">
                <a:solidFill>
                  <a:schemeClr val="bg1"/>
                </a:solidFill>
              </a:defRPr>
            </a:lvl1pPr>
          </a:lstStyle>
          <a:p>
            <a:pPr lvl="0"/>
            <a:r>
              <a:rPr lang="en-US" dirty="0"/>
              <a:t>Agenda Point</a:t>
            </a:r>
          </a:p>
        </p:txBody>
      </p:sp>
      <p:sp>
        <p:nvSpPr>
          <p:cNvPr id="43" name="Text Placeholder 16">
            <a:extLst>
              <a:ext uri="{FF2B5EF4-FFF2-40B4-BE49-F238E27FC236}">
                <a16:creationId xmlns:a16="http://schemas.microsoft.com/office/drawing/2014/main" id="{9B797398-82DD-4A73-940B-63E0CE9FE42D}"/>
              </a:ext>
            </a:extLst>
          </p:cNvPr>
          <p:cNvSpPr>
            <a:spLocks noGrp="1"/>
          </p:cNvSpPr>
          <p:nvPr>
            <p:ph type="body" sz="quarter" idx="31" hasCustomPrompt="1"/>
          </p:nvPr>
        </p:nvSpPr>
        <p:spPr>
          <a:xfrm>
            <a:off x="937406" y="3432605"/>
            <a:ext cx="5723540" cy="238082"/>
          </a:xfrm>
        </p:spPr>
        <p:txBody>
          <a:bodyPr lIns="457200" rIns="457200">
            <a:spAutoFit/>
          </a:bodyPr>
          <a:lstStyle>
            <a:lvl1pPr marL="0" indent="0" algn="l">
              <a:lnSpc>
                <a:spcPts val="1800"/>
              </a:lnSpc>
              <a:spcBef>
                <a:spcPts val="0"/>
              </a:spcBef>
              <a:spcAft>
                <a:spcPts val="500"/>
              </a:spcAft>
              <a:buNone/>
              <a:defRPr sz="1600" b="0">
                <a:solidFill>
                  <a:schemeClr val="tx1"/>
                </a:solidFill>
              </a:defRPr>
            </a:lvl1pPr>
          </a:lstStyle>
          <a:p>
            <a:pPr lvl="0"/>
            <a:r>
              <a:rPr lang="en-US" dirty="0"/>
              <a:t>Additional Copy</a:t>
            </a:r>
          </a:p>
        </p:txBody>
      </p:sp>
      <p:sp>
        <p:nvSpPr>
          <p:cNvPr id="44" name="Text Placeholder 16">
            <a:extLst>
              <a:ext uri="{FF2B5EF4-FFF2-40B4-BE49-F238E27FC236}">
                <a16:creationId xmlns:a16="http://schemas.microsoft.com/office/drawing/2014/main" id="{98F7C7E4-B692-43ED-8364-7551390A18F9}"/>
              </a:ext>
            </a:extLst>
          </p:cNvPr>
          <p:cNvSpPr>
            <a:spLocks noGrp="1"/>
          </p:cNvSpPr>
          <p:nvPr>
            <p:ph type="body" sz="quarter" idx="32" hasCustomPrompt="1"/>
          </p:nvPr>
        </p:nvSpPr>
        <p:spPr>
          <a:xfrm>
            <a:off x="937406" y="3922317"/>
            <a:ext cx="5723540" cy="264175"/>
          </a:xfrm>
        </p:spPr>
        <p:txBody>
          <a:bodyPr lIns="457200" rIns="457200">
            <a:spAutoFit/>
          </a:bodyPr>
          <a:lstStyle>
            <a:lvl1pPr marL="0" indent="0" algn="l">
              <a:lnSpc>
                <a:spcPts val="2200"/>
              </a:lnSpc>
              <a:spcBef>
                <a:spcPts val="500"/>
              </a:spcBef>
              <a:spcAft>
                <a:spcPts val="0"/>
              </a:spcAft>
              <a:buNone/>
              <a:defRPr sz="1800" b="1">
                <a:solidFill>
                  <a:schemeClr val="bg1"/>
                </a:solidFill>
              </a:defRPr>
            </a:lvl1pPr>
          </a:lstStyle>
          <a:p>
            <a:pPr lvl="0"/>
            <a:r>
              <a:rPr lang="en-US" dirty="0"/>
              <a:t>Agenda Point</a:t>
            </a:r>
          </a:p>
        </p:txBody>
      </p:sp>
      <p:sp>
        <p:nvSpPr>
          <p:cNvPr id="45" name="Text Placeholder 16">
            <a:extLst>
              <a:ext uri="{FF2B5EF4-FFF2-40B4-BE49-F238E27FC236}">
                <a16:creationId xmlns:a16="http://schemas.microsoft.com/office/drawing/2014/main" id="{011E3668-8F53-4719-8264-90B13ECB0174}"/>
              </a:ext>
            </a:extLst>
          </p:cNvPr>
          <p:cNvSpPr>
            <a:spLocks noGrp="1"/>
          </p:cNvSpPr>
          <p:nvPr>
            <p:ph type="body" sz="quarter" idx="33" hasCustomPrompt="1"/>
          </p:nvPr>
        </p:nvSpPr>
        <p:spPr>
          <a:xfrm>
            <a:off x="937405" y="4215125"/>
            <a:ext cx="5723540" cy="238082"/>
          </a:xfrm>
        </p:spPr>
        <p:txBody>
          <a:bodyPr lIns="457200" rIns="457200">
            <a:spAutoFit/>
          </a:bodyPr>
          <a:lstStyle>
            <a:lvl1pPr marL="0" indent="0" algn="l">
              <a:lnSpc>
                <a:spcPts val="1800"/>
              </a:lnSpc>
              <a:spcBef>
                <a:spcPts val="0"/>
              </a:spcBef>
              <a:spcAft>
                <a:spcPts val="500"/>
              </a:spcAft>
              <a:buNone/>
              <a:defRPr sz="1600" b="0">
                <a:solidFill>
                  <a:schemeClr val="tx1"/>
                </a:solidFill>
              </a:defRPr>
            </a:lvl1pPr>
          </a:lstStyle>
          <a:p>
            <a:pPr lvl="0"/>
            <a:r>
              <a:rPr lang="en-US" dirty="0"/>
              <a:t>Additional Copy</a:t>
            </a:r>
          </a:p>
        </p:txBody>
      </p:sp>
      <p:sp>
        <p:nvSpPr>
          <p:cNvPr id="3" name="Slide Number Placeholder 7">
            <a:extLst>
              <a:ext uri="{FF2B5EF4-FFF2-40B4-BE49-F238E27FC236}">
                <a16:creationId xmlns:a16="http://schemas.microsoft.com/office/drawing/2014/main" id="{019E5D0B-38F1-9661-58D0-4ECB6873CB91}"/>
              </a:ext>
            </a:extLst>
          </p:cNvPr>
          <p:cNvSpPr txBox="1">
            <a:spLocks/>
          </p:cNvSpPr>
          <p:nvPr userDrawn="1"/>
        </p:nvSpPr>
        <p:spPr>
          <a:xfrm>
            <a:off x="10104983" y="6264249"/>
            <a:ext cx="1624642" cy="273709"/>
          </a:xfrm>
          <a:prstGeom prst="rect">
            <a:avLst/>
          </a:prstGeom>
        </p:spPr>
        <p:txBody>
          <a:bodyPr vert="horz" lIns="0" tIns="0" rIns="0" bIns="0" rtlCol="0" anchor="b"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000" dirty="0">
                <a:solidFill>
                  <a:srgbClr val="00A8B6"/>
                </a:solidFill>
                <a:latin typeface="Arial" panose="020B0604020202020204" pitchFamily="34" charset="0"/>
                <a:cs typeface="Arial" panose="020B0604020202020204" pitchFamily="34" charset="0"/>
              </a:rPr>
              <a:t>fr.com  |  </a:t>
            </a:r>
            <a:fld id="{81BA4D45-A553-4799-B5AA-5E654E5310B0}" type="slidenum">
              <a:rPr lang="en-US" sz="1000" smtClean="0">
                <a:solidFill>
                  <a:srgbClr val="00A8B6"/>
                </a:solidFill>
                <a:latin typeface="Arial" panose="020B0604020202020204" pitchFamily="34" charset="0"/>
                <a:cs typeface="Arial" panose="020B0604020202020204" pitchFamily="34" charset="0"/>
              </a:rPr>
              <a:pPr>
                <a:lnSpc>
                  <a:spcPts val="1200"/>
                </a:lnSpc>
              </a:pPr>
              <a:t>‹#›</a:t>
            </a:fld>
            <a:endParaRPr lang="en-US" sz="1000" dirty="0">
              <a:solidFill>
                <a:srgbClr val="00A8B6"/>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E8FC8E-162B-8D84-9978-C296DD2877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2375" y="6264248"/>
            <a:ext cx="951784" cy="273710"/>
          </a:xfrm>
          <a:prstGeom prst="rect">
            <a:avLst/>
          </a:prstGeom>
        </p:spPr>
      </p:pic>
    </p:spTree>
    <p:extLst>
      <p:ext uri="{BB962C8B-B14F-4D97-AF65-F5344CB8AC3E}">
        <p14:creationId xmlns:p14="http://schemas.microsoft.com/office/powerpoint/2010/main" val="256762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77989"/>
            <a:ext cx="12192000" cy="474489"/>
          </a:xfrm>
        </p:spPr>
        <p:txBody>
          <a:bodyPr lIns="457200" tIns="0" rIns="457200" bIns="0" anchor="t" anchorCtr="0">
            <a:spAutoFit/>
          </a:bodyPr>
          <a:lstStyle>
            <a:lvl1pPr algn="l">
              <a:lnSpc>
                <a:spcPts val="3700"/>
              </a:lnSpc>
              <a:defRPr sz="3500" b="1" baseline="0">
                <a:solidFill>
                  <a:schemeClr val="accent2"/>
                </a:solidFill>
                <a:latin typeface="Arial" panose="020B0604020202020204" pitchFamily="34" charset="0"/>
                <a:cs typeface="Arial" panose="020B0604020202020204" pitchFamily="34" charset="0"/>
              </a:defRPr>
            </a:lvl1pPr>
          </a:lstStyle>
          <a:p>
            <a:r>
              <a:rPr lang="en-US" dirty="0"/>
              <a:t>Slide Title</a:t>
            </a:r>
          </a:p>
        </p:txBody>
      </p:sp>
      <p:sp>
        <p:nvSpPr>
          <p:cNvPr id="6" name="Text Placeholder 5"/>
          <p:cNvSpPr>
            <a:spLocks noGrp="1"/>
          </p:cNvSpPr>
          <p:nvPr>
            <p:ph type="body" sz="quarter" idx="14" hasCustomPrompt="1"/>
          </p:nvPr>
        </p:nvSpPr>
        <p:spPr>
          <a:xfrm>
            <a:off x="2" y="1579819"/>
            <a:ext cx="12191999" cy="264175"/>
          </a:xfrm>
        </p:spPr>
        <p:txBody>
          <a:bodyPr>
            <a:spAutoFit/>
          </a:bodyPr>
          <a:lstStyle>
            <a:lvl1pPr marL="0" indent="0">
              <a:lnSpc>
                <a:spcPts val="2200"/>
              </a:lnSpc>
              <a:spcAft>
                <a:spcPts val="500"/>
              </a:spcAft>
              <a:buNone/>
              <a:defRPr baseline="0"/>
            </a:lvl1pPr>
          </a:lstStyle>
          <a:p>
            <a:pPr lvl="0"/>
            <a:r>
              <a:rPr lang="en-US" dirty="0"/>
              <a:t>Large body copy – 18pt</a:t>
            </a:r>
          </a:p>
        </p:txBody>
      </p:sp>
      <p:sp>
        <p:nvSpPr>
          <p:cNvPr id="10" name="Slide Number Placeholder 7">
            <a:extLst>
              <a:ext uri="{FF2B5EF4-FFF2-40B4-BE49-F238E27FC236}">
                <a16:creationId xmlns:a16="http://schemas.microsoft.com/office/drawing/2014/main" id="{06365835-4145-469D-AD0B-DDB306101124}"/>
              </a:ext>
            </a:extLst>
          </p:cNvPr>
          <p:cNvSpPr txBox="1">
            <a:spLocks/>
          </p:cNvSpPr>
          <p:nvPr userDrawn="1"/>
        </p:nvSpPr>
        <p:spPr>
          <a:xfrm>
            <a:off x="10104983" y="6264249"/>
            <a:ext cx="1624642" cy="273709"/>
          </a:xfrm>
          <a:prstGeom prst="rect">
            <a:avLst/>
          </a:prstGeom>
        </p:spPr>
        <p:txBody>
          <a:bodyPr vert="horz" lIns="0" tIns="0" rIns="0" bIns="0" rtlCol="0" anchor="b"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000" dirty="0">
                <a:solidFill>
                  <a:srgbClr val="00A8B6"/>
                </a:solidFill>
                <a:latin typeface="Arial" panose="020B0604020202020204" pitchFamily="34" charset="0"/>
                <a:cs typeface="Arial" panose="020B0604020202020204" pitchFamily="34" charset="0"/>
              </a:rPr>
              <a:t>fr.com  |  </a:t>
            </a:r>
            <a:fld id="{81BA4D45-A553-4799-B5AA-5E654E5310B0}" type="slidenum">
              <a:rPr lang="en-US" sz="1000" smtClean="0">
                <a:solidFill>
                  <a:srgbClr val="00A8B6"/>
                </a:solidFill>
                <a:latin typeface="Arial" panose="020B0604020202020204" pitchFamily="34" charset="0"/>
                <a:cs typeface="Arial" panose="020B0604020202020204" pitchFamily="34" charset="0"/>
              </a:rPr>
              <a:pPr>
                <a:lnSpc>
                  <a:spcPts val="1200"/>
                </a:lnSpc>
              </a:pPr>
              <a:t>‹#›</a:t>
            </a:fld>
            <a:endParaRPr lang="en-US" sz="1000" dirty="0">
              <a:solidFill>
                <a:srgbClr val="00A8B6"/>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4CF632B-FCB8-44B2-BEDB-94D75E2847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375" y="6264248"/>
            <a:ext cx="951784" cy="273710"/>
          </a:xfrm>
          <a:prstGeom prst="rect">
            <a:avLst/>
          </a:prstGeom>
        </p:spPr>
      </p:pic>
      <p:sp>
        <p:nvSpPr>
          <p:cNvPr id="22" name="Text Placeholder 21">
            <a:extLst>
              <a:ext uri="{FF2B5EF4-FFF2-40B4-BE49-F238E27FC236}">
                <a16:creationId xmlns:a16="http://schemas.microsoft.com/office/drawing/2014/main" id="{5EFB8DBE-E69B-4495-B0A1-A55FEFF8B866}"/>
              </a:ext>
            </a:extLst>
          </p:cNvPr>
          <p:cNvSpPr>
            <a:spLocks noGrp="1"/>
          </p:cNvSpPr>
          <p:nvPr>
            <p:ph type="body" sz="quarter" idx="18" hasCustomPrompt="1"/>
          </p:nvPr>
        </p:nvSpPr>
        <p:spPr>
          <a:xfrm>
            <a:off x="2" y="1945930"/>
            <a:ext cx="12192000" cy="872034"/>
          </a:xfrm>
        </p:spPr>
        <p:txBody>
          <a:bodyPr>
            <a:spAutoFit/>
          </a:bodyPr>
          <a:lstStyle>
            <a:lvl1pPr marL="285750" indent="-285750">
              <a:buClr>
                <a:schemeClr val="accent2"/>
              </a:buClr>
              <a:buFont typeface="Wingdings" panose="05000000000000000000" pitchFamily="2" charset="2"/>
              <a:buChar char="§"/>
              <a:defRPr/>
            </a:lvl1pPr>
            <a:lvl2pPr marL="697230" indent="-285750">
              <a:buFont typeface="Wingdings" panose="05000000000000000000" pitchFamily="2" charset="2"/>
              <a:buChar char="§"/>
              <a:defRPr/>
            </a:lvl2pPr>
            <a:lvl3pPr marL="1200150" indent="-285750">
              <a:buFont typeface="Wingdings" panose="05000000000000000000" pitchFamily="2" charset="2"/>
              <a:buChar char="§"/>
              <a:defRPr/>
            </a:lvl3pPr>
          </a:lstStyle>
          <a:p>
            <a:pPr lvl="0"/>
            <a:r>
              <a:rPr lang="en-US" dirty="0"/>
              <a:t>First bullet</a:t>
            </a:r>
          </a:p>
          <a:p>
            <a:pPr lvl="1"/>
            <a:r>
              <a:rPr lang="en-US" dirty="0"/>
              <a:t>Second bullet</a:t>
            </a:r>
          </a:p>
          <a:p>
            <a:pPr lvl="2"/>
            <a:r>
              <a:rPr lang="en-US" dirty="0"/>
              <a:t>Third bullet</a:t>
            </a:r>
          </a:p>
        </p:txBody>
      </p:sp>
      <p:sp>
        <p:nvSpPr>
          <p:cNvPr id="23" name="Text Placeholder 5">
            <a:extLst>
              <a:ext uri="{FF2B5EF4-FFF2-40B4-BE49-F238E27FC236}">
                <a16:creationId xmlns:a16="http://schemas.microsoft.com/office/drawing/2014/main" id="{6184B516-A1D5-4CDC-B972-0FE956AAFF5D}"/>
              </a:ext>
            </a:extLst>
          </p:cNvPr>
          <p:cNvSpPr>
            <a:spLocks noGrp="1"/>
          </p:cNvSpPr>
          <p:nvPr>
            <p:ph type="body" sz="quarter" idx="19" hasCustomPrompt="1"/>
          </p:nvPr>
        </p:nvSpPr>
        <p:spPr>
          <a:xfrm>
            <a:off x="1" y="1219189"/>
            <a:ext cx="12191999" cy="264175"/>
          </a:xfrm>
        </p:spPr>
        <p:txBody>
          <a:bodyPr>
            <a:spAutoFit/>
          </a:bodyPr>
          <a:lstStyle>
            <a:lvl1pPr marL="0" indent="0">
              <a:lnSpc>
                <a:spcPts val="2200"/>
              </a:lnSpc>
              <a:spcAft>
                <a:spcPts val="0"/>
              </a:spcAft>
              <a:buNone/>
              <a:defRPr b="1" baseline="0">
                <a:solidFill>
                  <a:schemeClr val="accent2"/>
                </a:solidFill>
              </a:defRPr>
            </a:lvl1pPr>
          </a:lstStyle>
          <a:p>
            <a:pPr lvl="0"/>
            <a:r>
              <a:rPr lang="en-US" dirty="0"/>
              <a:t>Large Headline</a:t>
            </a:r>
          </a:p>
        </p:txBody>
      </p:sp>
      <p:sp>
        <p:nvSpPr>
          <p:cNvPr id="24" name="Text Placeholder 5">
            <a:extLst>
              <a:ext uri="{FF2B5EF4-FFF2-40B4-BE49-F238E27FC236}">
                <a16:creationId xmlns:a16="http://schemas.microsoft.com/office/drawing/2014/main" id="{ED8B4D32-C6DC-438D-9FFD-FB4E71B1E065}"/>
              </a:ext>
            </a:extLst>
          </p:cNvPr>
          <p:cNvSpPr>
            <a:spLocks noGrp="1"/>
          </p:cNvSpPr>
          <p:nvPr>
            <p:ph type="body" sz="quarter" idx="20" hasCustomPrompt="1"/>
          </p:nvPr>
        </p:nvSpPr>
        <p:spPr>
          <a:xfrm>
            <a:off x="2" y="3442634"/>
            <a:ext cx="12191999" cy="230832"/>
          </a:xfrm>
        </p:spPr>
        <p:txBody>
          <a:bodyPr>
            <a:spAutoFit/>
          </a:bodyPr>
          <a:lstStyle>
            <a:lvl1pPr marL="0" indent="0">
              <a:lnSpc>
                <a:spcPts val="1800"/>
              </a:lnSpc>
              <a:spcAft>
                <a:spcPts val="500"/>
              </a:spcAft>
              <a:buNone/>
              <a:defRPr sz="1500" baseline="0"/>
            </a:lvl1pPr>
          </a:lstStyle>
          <a:p>
            <a:pPr lvl="0"/>
            <a:r>
              <a:rPr lang="en-US" dirty="0"/>
              <a:t>Small body copy – 15pt</a:t>
            </a:r>
          </a:p>
        </p:txBody>
      </p:sp>
      <p:sp>
        <p:nvSpPr>
          <p:cNvPr id="25" name="Text Placeholder 21">
            <a:extLst>
              <a:ext uri="{FF2B5EF4-FFF2-40B4-BE49-F238E27FC236}">
                <a16:creationId xmlns:a16="http://schemas.microsoft.com/office/drawing/2014/main" id="{9D27C89B-406E-472F-99A6-16013C2FC873}"/>
              </a:ext>
            </a:extLst>
          </p:cNvPr>
          <p:cNvSpPr>
            <a:spLocks noGrp="1"/>
          </p:cNvSpPr>
          <p:nvPr>
            <p:ph type="body" sz="quarter" idx="21" hasCustomPrompt="1"/>
          </p:nvPr>
        </p:nvSpPr>
        <p:spPr>
          <a:xfrm>
            <a:off x="2" y="3743571"/>
            <a:ext cx="12192000" cy="743793"/>
          </a:xfrm>
        </p:spPr>
        <p:txBody>
          <a:bodyPr>
            <a:spAutoFit/>
          </a:bodyPr>
          <a:lstStyle>
            <a:lvl1pPr marL="285750" indent="-285750">
              <a:lnSpc>
                <a:spcPts val="1800"/>
              </a:lnSpc>
              <a:buFont typeface="Wingdings" panose="05000000000000000000" pitchFamily="2" charset="2"/>
              <a:buChar char="§"/>
              <a:defRPr sz="1500"/>
            </a:lvl1pPr>
            <a:lvl2pPr marL="697230" indent="-285750">
              <a:lnSpc>
                <a:spcPts val="1500"/>
              </a:lnSpc>
              <a:buFont typeface="Wingdings" panose="05000000000000000000" pitchFamily="2" charset="2"/>
              <a:buChar char="§"/>
              <a:defRPr sz="1300"/>
            </a:lvl2pPr>
            <a:lvl3pPr marL="1200150" indent="-285750">
              <a:lnSpc>
                <a:spcPts val="1500"/>
              </a:lnSpc>
              <a:buFont typeface="Wingdings" panose="05000000000000000000" pitchFamily="2" charset="2"/>
              <a:buChar char="§"/>
              <a:defRPr sz="1300"/>
            </a:lvl3pPr>
          </a:lstStyle>
          <a:p>
            <a:pPr lvl="0"/>
            <a:r>
              <a:rPr lang="en-US" dirty="0"/>
              <a:t>First bullet</a:t>
            </a:r>
          </a:p>
          <a:p>
            <a:pPr lvl="1"/>
            <a:r>
              <a:rPr lang="en-US" dirty="0"/>
              <a:t>Second bullet</a:t>
            </a:r>
          </a:p>
          <a:p>
            <a:pPr lvl="2"/>
            <a:r>
              <a:rPr lang="en-US" dirty="0"/>
              <a:t>Third bullet</a:t>
            </a:r>
          </a:p>
        </p:txBody>
      </p:sp>
      <p:sp>
        <p:nvSpPr>
          <p:cNvPr id="26" name="Text Placeholder 5">
            <a:extLst>
              <a:ext uri="{FF2B5EF4-FFF2-40B4-BE49-F238E27FC236}">
                <a16:creationId xmlns:a16="http://schemas.microsoft.com/office/drawing/2014/main" id="{BB17873E-C59E-491F-9116-2CCE1BFC57A5}"/>
              </a:ext>
            </a:extLst>
          </p:cNvPr>
          <p:cNvSpPr>
            <a:spLocks noGrp="1"/>
          </p:cNvSpPr>
          <p:nvPr>
            <p:ph type="body" sz="quarter" idx="22" hasCustomPrompt="1"/>
          </p:nvPr>
        </p:nvSpPr>
        <p:spPr>
          <a:xfrm>
            <a:off x="1" y="3140483"/>
            <a:ext cx="12191999" cy="230832"/>
          </a:xfrm>
        </p:spPr>
        <p:txBody>
          <a:bodyPr>
            <a:spAutoFit/>
          </a:bodyPr>
          <a:lstStyle>
            <a:lvl1pPr marL="0" indent="0">
              <a:lnSpc>
                <a:spcPts val="1800"/>
              </a:lnSpc>
              <a:spcAft>
                <a:spcPts val="0"/>
              </a:spcAft>
              <a:buNone/>
              <a:defRPr sz="1500" b="1" baseline="0">
                <a:solidFill>
                  <a:schemeClr val="accent2"/>
                </a:solidFill>
              </a:defRPr>
            </a:lvl1pPr>
          </a:lstStyle>
          <a:p>
            <a:pPr lvl="0"/>
            <a:r>
              <a:rPr lang="en-US" dirty="0"/>
              <a:t>Small Headline</a:t>
            </a:r>
          </a:p>
        </p:txBody>
      </p:sp>
    </p:spTree>
    <p:extLst>
      <p:ext uri="{BB962C8B-B14F-4D97-AF65-F5344CB8AC3E}">
        <p14:creationId xmlns:p14="http://schemas.microsoft.com/office/powerpoint/2010/main" val="381982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53E12CF0-19ED-4281-9CAE-17D8F41F55C3}"/>
              </a:ext>
            </a:extLst>
          </p:cNvPr>
          <p:cNvSpPr>
            <a:spLocks noGrp="1"/>
          </p:cNvSpPr>
          <p:nvPr>
            <p:ph type="body" sz="quarter" idx="14" hasCustomPrompt="1"/>
          </p:nvPr>
        </p:nvSpPr>
        <p:spPr>
          <a:xfrm>
            <a:off x="1" y="1536191"/>
            <a:ext cx="5743388" cy="267164"/>
          </a:xfrm>
        </p:spPr>
        <p:txBody>
          <a:bodyPr rIns="0">
            <a:spAutoFit/>
          </a:bodyPr>
          <a:lstStyle>
            <a:lvl1pPr marL="0" indent="0">
              <a:lnSpc>
                <a:spcPts val="2200"/>
              </a:lnSpc>
              <a:spcAft>
                <a:spcPts val="500"/>
              </a:spcAft>
              <a:buNone/>
              <a:defRPr baseline="0"/>
            </a:lvl1pPr>
          </a:lstStyle>
          <a:p>
            <a:pPr lvl="0"/>
            <a:r>
              <a:rPr lang="en-US" dirty="0"/>
              <a:t>Large body copy – 18pt</a:t>
            </a:r>
          </a:p>
        </p:txBody>
      </p:sp>
      <p:sp>
        <p:nvSpPr>
          <p:cNvPr id="16" name="Text Placeholder 5">
            <a:extLst>
              <a:ext uri="{FF2B5EF4-FFF2-40B4-BE49-F238E27FC236}">
                <a16:creationId xmlns:a16="http://schemas.microsoft.com/office/drawing/2014/main" id="{A83B5968-CB2C-4192-A44E-2361855F8269}"/>
              </a:ext>
            </a:extLst>
          </p:cNvPr>
          <p:cNvSpPr>
            <a:spLocks noGrp="1"/>
          </p:cNvSpPr>
          <p:nvPr>
            <p:ph type="body" sz="quarter" idx="15" hasCustomPrompt="1"/>
          </p:nvPr>
        </p:nvSpPr>
        <p:spPr>
          <a:xfrm>
            <a:off x="0" y="1878423"/>
            <a:ext cx="5743388" cy="872034"/>
          </a:xfrm>
        </p:spPr>
        <p:txBody>
          <a:bodyPr rIns="0">
            <a:spAutoFit/>
          </a:bodyPr>
          <a:lstStyle>
            <a:lvl1pPr marL="285750" indent="-285750">
              <a:lnSpc>
                <a:spcPts val="2200"/>
              </a:lnSpc>
              <a:spcAft>
                <a:spcPts val="500"/>
              </a:spcAft>
              <a:buFont typeface="Wingdings" panose="05000000000000000000" pitchFamily="2" charset="2"/>
              <a:buChar char="§"/>
              <a:defRPr baseline="0"/>
            </a:lvl1pPr>
            <a:lvl2pPr marL="640080" indent="-285750">
              <a:lnSpc>
                <a:spcPts val="1800"/>
              </a:lnSpc>
              <a:spcBef>
                <a:spcPts val="0"/>
              </a:spcBef>
              <a:spcAft>
                <a:spcPts val="500"/>
              </a:spcAft>
              <a:buFont typeface="Wingdings" panose="05000000000000000000" pitchFamily="2" charset="2"/>
              <a:buChar char="§"/>
              <a:defRPr baseline="0"/>
            </a:lvl2pPr>
            <a:lvl3pPr marL="1200150" indent="-285750">
              <a:lnSpc>
                <a:spcPts val="1800"/>
              </a:lnSpc>
              <a:spcAft>
                <a:spcPts val="500"/>
              </a:spcAft>
              <a:buFont typeface="Wingdings" panose="05000000000000000000" pitchFamily="2" charset="2"/>
              <a:buChar char="§"/>
              <a:defRPr/>
            </a:lvl3pPr>
          </a:lstStyle>
          <a:p>
            <a:pPr lvl="0"/>
            <a:r>
              <a:rPr lang="en-US" dirty="0"/>
              <a:t>First bullet</a:t>
            </a:r>
          </a:p>
          <a:p>
            <a:pPr lvl="1"/>
            <a:r>
              <a:rPr lang="en-US" dirty="0"/>
              <a:t>Second bullet</a:t>
            </a:r>
          </a:p>
          <a:p>
            <a:pPr lvl="2"/>
            <a:r>
              <a:rPr lang="en-US" dirty="0"/>
              <a:t>Third bullet</a:t>
            </a:r>
          </a:p>
        </p:txBody>
      </p:sp>
      <p:sp>
        <p:nvSpPr>
          <p:cNvPr id="17" name="Text Placeholder 5">
            <a:extLst>
              <a:ext uri="{FF2B5EF4-FFF2-40B4-BE49-F238E27FC236}">
                <a16:creationId xmlns:a16="http://schemas.microsoft.com/office/drawing/2014/main" id="{134F5206-D307-403F-8E6D-070F042AC2CA}"/>
              </a:ext>
            </a:extLst>
          </p:cNvPr>
          <p:cNvSpPr>
            <a:spLocks noGrp="1"/>
          </p:cNvSpPr>
          <p:nvPr>
            <p:ph type="body" sz="quarter" idx="16" hasCustomPrompt="1"/>
          </p:nvPr>
        </p:nvSpPr>
        <p:spPr>
          <a:xfrm>
            <a:off x="0" y="3338545"/>
            <a:ext cx="5743388" cy="230832"/>
          </a:xfrm>
        </p:spPr>
        <p:txBody>
          <a:bodyPr rIns="0">
            <a:spAutoFit/>
          </a:bodyPr>
          <a:lstStyle>
            <a:lvl1pPr marL="0" indent="0">
              <a:lnSpc>
                <a:spcPts val="1800"/>
              </a:lnSpc>
              <a:spcAft>
                <a:spcPts val="500"/>
              </a:spcAft>
              <a:buNone/>
              <a:defRPr sz="1500" baseline="0"/>
            </a:lvl1pPr>
          </a:lstStyle>
          <a:p>
            <a:pPr lvl="0"/>
            <a:r>
              <a:rPr lang="en-US" dirty="0"/>
              <a:t>Small body copy – 15pt</a:t>
            </a:r>
          </a:p>
        </p:txBody>
      </p:sp>
      <p:sp>
        <p:nvSpPr>
          <p:cNvPr id="18" name="Text Placeholder 5">
            <a:extLst>
              <a:ext uri="{FF2B5EF4-FFF2-40B4-BE49-F238E27FC236}">
                <a16:creationId xmlns:a16="http://schemas.microsoft.com/office/drawing/2014/main" id="{59B8B42F-EDF4-4EE4-A444-322CFFCD03AE}"/>
              </a:ext>
            </a:extLst>
          </p:cNvPr>
          <p:cNvSpPr>
            <a:spLocks noGrp="1"/>
          </p:cNvSpPr>
          <p:nvPr>
            <p:ph type="body" sz="quarter" idx="17" hasCustomPrompt="1"/>
          </p:nvPr>
        </p:nvSpPr>
        <p:spPr>
          <a:xfrm>
            <a:off x="0" y="3617709"/>
            <a:ext cx="5743388" cy="743793"/>
          </a:xfrm>
        </p:spPr>
        <p:txBody>
          <a:bodyPr rIns="0">
            <a:spAutoFit/>
          </a:bodyPr>
          <a:lstStyle>
            <a:lvl1pPr marL="285750" indent="-285750">
              <a:lnSpc>
                <a:spcPts val="1800"/>
              </a:lnSpc>
              <a:spcAft>
                <a:spcPts val="500"/>
              </a:spcAft>
              <a:buFont typeface="Wingdings" panose="05000000000000000000" pitchFamily="2" charset="2"/>
              <a:buChar char="§"/>
              <a:defRPr sz="1500" baseline="0"/>
            </a:lvl1pPr>
            <a:lvl2pPr marL="640080" indent="-285750">
              <a:lnSpc>
                <a:spcPts val="1500"/>
              </a:lnSpc>
              <a:spcBef>
                <a:spcPts val="0"/>
              </a:spcBef>
              <a:spcAft>
                <a:spcPts val="500"/>
              </a:spcAft>
              <a:buFont typeface="Wingdings" panose="05000000000000000000" pitchFamily="2" charset="2"/>
              <a:buChar char="§"/>
              <a:defRPr sz="1300" baseline="0"/>
            </a:lvl2pPr>
            <a:lvl3pPr marL="1200150" indent="-285750">
              <a:lnSpc>
                <a:spcPts val="1500"/>
              </a:lnSpc>
              <a:spcAft>
                <a:spcPts val="500"/>
              </a:spcAft>
              <a:buFont typeface="Wingdings" panose="05000000000000000000" pitchFamily="2" charset="2"/>
              <a:buChar char="§"/>
              <a:defRPr sz="1300"/>
            </a:lvl3pPr>
          </a:lstStyle>
          <a:p>
            <a:pPr lvl="0"/>
            <a:r>
              <a:rPr lang="en-US" dirty="0"/>
              <a:t>First bullet</a:t>
            </a:r>
          </a:p>
          <a:p>
            <a:pPr lvl="1"/>
            <a:r>
              <a:rPr lang="en-US" dirty="0"/>
              <a:t>Second bullet</a:t>
            </a:r>
          </a:p>
          <a:p>
            <a:pPr lvl="2"/>
            <a:r>
              <a:rPr lang="en-US" dirty="0"/>
              <a:t>Third bullet</a:t>
            </a:r>
          </a:p>
        </p:txBody>
      </p:sp>
      <p:sp>
        <p:nvSpPr>
          <p:cNvPr id="23" name="Title 1">
            <a:extLst>
              <a:ext uri="{FF2B5EF4-FFF2-40B4-BE49-F238E27FC236}">
                <a16:creationId xmlns:a16="http://schemas.microsoft.com/office/drawing/2014/main" id="{9FC65058-38C6-48A0-A84A-9AD515A5CD8A}"/>
              </a:ext>
            </a:extLst>
          </p:cNvPr>
          <p:cNvSpPr>
            <a:spLocks noGrp="1"/>
          </p:cNvSpPr>
          <p:nvPr>
            <p:ph type="ctrTitle" hasCustomPrompt="1"/>
          </p:nvPr>
        </p:nvSpPr>
        <p:spPr>
          <a:xfrm>
            <a:off x="0" y="457201"/>
            <a:ext cx="12192000" cy="474489"/>
          </a:xfrm>
        </p:spPr>
        <p:txBody>
          <a:bodyPr lIns="457200" tIns="0" rIns="457200" bIns="0" anchor="t" anchorCtr="0">
            <a:spAutoFit/>
          </a:bodyPr>
          <a:lstStyle>
            <a:lvl1pPr algn="l">
              <a:lnSpc>
                <a:spcPts val="3700"/>
              </a:lnSpc>
              <a:defRPr sz="3500" b="1" baseline="0">
                <a:solidFill>
                  <a:schemeClr val="accent2"/>
                </a:solidFill>
                <a:latin typeface="Arial" panose="020B0604020202020204" pitchFamily="34" charset="0"/>
                <a:cs typeface="Arial" panose="020B0604020202020204" pitchFamily="34" charset="0"/>
              </a:defRPr>
            </a:lvl1pPr>
          </a:lstStyle>
          <a:p>
            <a:r>
              <a:rPr lang="en-US" dirty="0"/>
              <a:t>Slide Title</a:t>
            </a:r>
          </a:p>
        </p:txBody>
      </p:sp>
      <p:sp>
        <p:nvSpPr>
          <p:cNvPr id="29" name="Text Placeholder 5">
            <a:extLst>
              <a:ext uri="{FF2B5EF4-FFF2-40B4-BE49-F238E27FC236}">
                <a16:creationId xmlns:a16="http://schemas.microsoft.com/office/drawing/2014/main" id="{5445FE76-C321-488A-BC81-F7C3FCE3A634}"/>
              </a:ext>
            </a:extLst>
          </p:cNvPr>
          <p:cNvSpPr>
            <a:spLocks noGrp="1"/>
          </p:cNvSpPr>
          <p:nvPr>
            <p:ph type="body" sz="quarter" idx="18" hasCustomPrompt="1"/>
          </p:nvPr>
        </p:nvSpPr>
        <p:spPr>
          <a:xfrm>
            <a:off x="0" y="1182024"/>
            <a:ext cx="5743388" cy="267164"/>
          </a:xfrm>
        </p:spPr>
        <p:txBody>
          <a:bodyPr rIns="0">
            <a:spAutoFit/>
          </a:bodyPr>
          <a:lstStyle>
            <a:lvl1pPr marL="0" indent="0">
              <a:lnSpc>
                <a:spcPts val="2200"/>
              </a:lnSpc>
              <a:spcAft>
                <a:spcPts val="0"/>
              </a:spcAft>
              <a:buNone/>
              <a:defRPr b="1" baseline="0">
                <a:solidFill>
                  <a:schemeClr val="accent2"/>
                </a:solidFill>
              </a:defRPr>
            </a:lvl1pPr>
          </a:lstStyle>
          <a:p>
            <a:pPr lvl="0"/>
            <a:r>
              <a:rPr lang="en-US" dirty="0"/>
              <a:t>Large Headline</a:t>
            </a:r>
          </a:p>
        </p:txBody>
      </p:sp>
      <p:sp>
        <p:nvSpPr>
          <p:cNvPr id="30" name="Text Placeholder 5">
            <a:extLst>
              <a:ext uri="{FF2B5EF4-FFF2-40B4-BE49-F238E27FC236}">
                <a16:creationId xmlns:a16="http://schemas.microsoft.com/office/drawing/2014/main" id="{C91A4EDB-A1C2-45CE-8B2F-42C09609DF84}"/>
              </a:ext>
            </a:extLst>
          </p:cNvPr>
          <p:cNvSpPr>
            <a:spLocks noGrp="1"/>
          </p:cNvSpPr>
          <p:nvPr>
            <p:ph type="body" sz="quarter" idx="19" hasCustomPrompt="1"/>
          </p:nvPr>
        </p:nvSpPr>
        <p:spPr>
          <a:xfrm>
            <a:off x="0" y="3064948"/>
            <a:ext cx="5743388" cy="230832"/>
          </a:xfrm>
        </p:spPr>
        <p:txBody>
          <a:bodyPr rIns="0">
            <a:spAutoFit/>
          </a:bodyPr>
          <a:lstStyle>
            <a:lvl1pPr marL="0" indent="0">
              <a:lnSpc>
                <a:spcPts val="1800"/>
              </a:lnSpc>
              <a:spcAft>
                <a:spcPts val="0"/>
              </a:spcAft>
              <a:buNone/>
              <a:defRPr sz="1500" b="1" baseline="0">
                <a:solidFill>
                  <a:schemeClr val="accent2"/>
                </a:solidFill>
              </a:defRPr>
            </a:lvl1pPr>
          </a:lstStyle>
          <a:p>
            <a:pPr lvl="0"/>
            <a:r>
              <a:rPr lang="en-US" dirty="0"/>
              <a:t>Small Headline</a:t>
            </a:r>
          </a:p>
        </p:txBody>
      </p:sp>
      <p:sp>
        <p:nvSpPr>
          <p:cNvPr id="26" name="Text Placeholder 5">
            <a:extLst>
              <a:ext uri="{FF2B5EF4-FFF2-40B4-BE49-F238E27FC236}">
                <a16:creationId xmlns:a16="http://schemas.microsoft.com/office/drawing/2014/main" id="{6E687F0A-A481-49D2-90F7-01BC411D38CE}"/>
              </a:ext>
            </a:extLst>
          </p:cNvPr>
          <p:cNvSpPr>
            <a:spLocks noGrp="1"/>
          </p:cNvSpPr>
          <p:nvPr>
            <p:ph type="body" sz="quarter" idx="20" hasCustomPrompt="1"/>
          </p:nvPr>
        </p:nvSpPr>
        <p:spPr>
          <a:xfrm>
            <a:off x="6448611" y="1536191"/>
            <a:ext cx="5743388" cy="267164"/>
          </a:xfrm>
        </p:spPr>
        <p:txBody>
          <a:bodyPr lIns="0">
            <a:spAutoFit/>
          </a:bodyPr>
          <a:lstStyle>
            <a:lvl1pPr marL="0" indent="0">
              <a:lnSpc>
                <a:spcPts val="2200"/>
              </a:lnSpc>
              <a:spcAft>
                <a:spcPts val="500"/>
              </a:spcAft>
              <a:buNone/>
              <a:defRPr baseline="0"/>
            </a:lvl1pPr>
          </a:lstStyle>
          <a:p>
            <a:pPr lvl="0"/>
            <a:r>
              <a:rPr lang="en-US" dirty="0"/>
              <a:t>Large body copy – 18pt</a:t>
            </a:r>
          </a:p>
        </p:txBody>
      </p:sp>
      <p:sp>
        <p:nvSpPr>
          <p:cNvPr id="27" name="Text Placeholder 5">
            <a:extLst>
              <a:ext uri="{FF2B5EF4-FFF2-40B4-BE49-F238E27FC236}">
                <a16:creationId xmlns:a16="http://schemas.microsoft.com/office/drawing/2014/main" id="{4D020BDA-51D0-40A7-A79A-6B4A4093BECC}"/>
              </a:ext>
            </a:extLst>
          </p:cNvPr>
          <p:cNvSpPr>
            <a:spLocks noGrp="1"/>
          </p:cNvSpPr>
          <p:nvPr>
            <p:ph type="body" sz="quarter" idx="21" hasCustomPrompt="1"/>
          </p:nvPr>
        </p:nvSpPr>
        <p:spPr>
          <a:xfrm>
            <a:off x="6448610" y="1878423"/>
            <a:ext cx="5743388" cy="872034"/>
          </a:xfrm>
        </p:spPr>
        <p:txBody>
          <a:bodyPr lIns="0">
            <a:spAutoFit/>
          </a:bodyPr>
          <a:lstStyle>
            <a:lvl1pPr marL="285750" indent="-285750">
              <a:lnSpc>
                <a:spcPts val="2200"/>
              </a:lnSpc>
              <a:spcAft>
                <a:spcPts val="500"/>
              </a:spcAft>
              <a:buFont typeface="Wingdings" panose="05000000000000000000" pitchFamily="2" charset="2"/>
              <a:buChar char="§"/>
              <a:defRPr baseline="0"/>
            </a:lvl1pPr>
            <a:lvl2pPr marL="640080" indent="-285750">
              <a:lnSpc>
                <a:spcPts val="1800"/>
              </a:lnSpc>
              <a:spcBef>
                <a:spcPts val="0"/>
              </a:spcBef>
              <a:spcAft>
                <a:spcPts val="500"/>
              </a:spcAft>
              <a:buFont typeface="Wingdings" panose="05000000000000000000" pitchFamily="2" charset="2"/>
              <a:buChar char="§"/>
              <a:defRPr baseline="0"/>
            </a:lvl2pPr>
            <a:lvl3pPr marL="1200150" indent="-285750">
              <a:lnSpc>
                <a:spcPts val="1800"/>
              </a:lnSpc>
              <a:spcAft>
                <a:spcPts val="500"/>
              </a:spcAft>
              <a:buFont typeface="Wingdings" panose="05000000000000000000" pitchFamily="2" charset="2"/>
              <a:buChar char="§"/>
              <a:defRPr/>
            </a:lvl3pPr>
          </a:lstStyle>
          <a:p>
            <a:pPr lvl="0"/>
            <a:r>
              <a:rPr lang="en-US" dirty="0"/>
              <a:t>First bullet</a:t>
            </a:r>
          </a:p>
          <a:p>
            <a:pPr lvl="1"/>
            <a:r>
              <a:rPr lang="en-US" dirty="0"/>
              <a:t>Second bullet</a:t>
            </a:r>
          </a:p>
          <a:p>
            <a:pPr lvl="2"/>
            <a:r>
              <a:rPr lang="en-US" dirty="0"/>
              <a:t>Third bullet</a:t>
            </a:r>
          </a:p>
        </p:txBody>
      </p:sp>
      <p:sp>
        <p:nvSpPr>
          <p:cNvPr id="28" name="Text Placeholder 5">
            <a:extLst>
              <a:ext uri="{FF2B5EF4-FFF2-40B4-BE49-F238E27FC236}">
                <a16:creationId xmlns:a16="http://schemas.microsoft.com/office/drawing/2014/main" id="{796AF80D-8DF2-4CFB-956E-0732AF40C14A}"/>
              </a:ext>
            </a:extLst>
          </p:cNvPr>
          <p:cNvSpPr>
            <a:spLocks noGrp="1"/>
          </p:cNvSpPr>
          <p:nvPr>
            <p:ph type="body" sz="quarter" idx="22" hasCustomPrompt="1"/>
          </p:nvPr>
        </p:nvSpPr>
        <p:spPr>
          <a:xfrm>
            <a:off x="6448610" y="3338545"/>
            <a:ext cx="5743388" cy="230832"/>
          </a:xfrm>
        </p:spPr>
        <p:txBody>
          <a:bodyPr lIns="0">
            <a:spAutoFit/>
          </a:bodyPr>
          <a:lstStyle>
            <a:lvl1pPr marL="0" indent="0">
              <a:lnSpc>
                <a:spcPts val="1800"/>
              </a:lnSpc>
              <a:spcAft>
                <a:spcPts val="500"/>
              </a:spcAft>
              <a:buNone/>
              <a:defRPr sz="1500" baseline="0"/>
            </a:lvl1pPr>
          </a:lstStyle>
          <a:p>
            <a:pPr lvl="0"/>
            <a:r>
              <a:rPr lang="en-US" dirty="0"/>
              <a:t>Small body copy – 15pt</a:t>
            </a:r>
          </a:p>
        </p:txBody>
      </p:sp>
      <p:sp>
        <p:nvSpPr>
          <p:cNvPr id="31" name="Text Placeholder 5">
            <a:extLst>
              <a:ext uri="{FF2B5EF4-FFF2-40B4-BE49-F238E27FC236}">
                <a16:creationId xmlns:a16="http://schemas.microsoft.com/office/drawing/2014/main" id="{A7EAAAC1-CD2B-4BF9-AC49-FDC57E358ABE}"/>
              </a:ext>
            </a:extLst>
          </p:cNvPr>
          <p:cNvSpPr>
            <a:spLocks noGrp="1"/>
          </p:cNvSpPr>
          <p:nvPr>
            <p:ph type="body" sz="quarter" idx="23" hasCustomPrompt="1"/>
          </p:nvPr>
        </p:nvSpPr>
        <p:spPr>
          <a:xfrm>
            <a:off x="6448610" y="3617709"/>
            <a:ext cx="5743388" cy="743793"/>
          </a:xfrm>
        </p:spPr>
        <p:txBody>
          <a:bodyPr lIns="0">
            <a:spAutoFit/>
          </a:bodyPr>
          <a:lstStyle>
            <a:lvl1pPr marL="285750" indent="-285750">
              <a:lnSpc>
                <a:spcPts val="1800"/>
              </a:lnSpc>
              <a:spcAft>
                <a:spcPts val="500"/>
              </a:spcAft>
              <a:buFont typeface="Wingdings" panose="05000000000000000000" pitchFamily="2" charset="2"/>
              <a:buChar char="§"/>
              <a:defRPr sz="1500" baseline="0"/>
            </a:lvl1pPr>
            <a:lvl2pPr marL="640080" indent="-285750">
              <a:lnSpc>
                <a:spcPts val="1500"/>
              </a:lnSpc>
              <a:spcBef>
                <a:spcPts val="0"/>
              </a:spcBef>
              <a:spcAft>
                <a:spcPts val="500"/>
              </a:spcAft>
              <a:buFont typeface="Wingdings" panose="05000000000000000000" pitchFamily="2" charset="2"/>
              <a:buChar char="§"/>
              <a:defRPr sz="1300" baseline="0"/>
            </a:lvl2pPr>
            <a:lvl3pPr marL="1200150" indent="-285750">
              <a:lnSpc>
                <a:spcPts val="1500"/>
              </a:lnSpc>
              <a:spcAft>
                <a:spcPts val="500"/>
              </a:spcAft>
              <a:buFont typeface="Wingdings" panose="05000000000000000000" pitchFamily="2" charset="2"/>
              <a:buChar char="§"/>
              <a:defRPr sz="1300"/>
            </a:lvl3pPr>
          </a:lstStyle>
          <a:p>
            <a:pPr lvl="0"/>
            <a:r>
              <a:rPr lang="en-US" dirty="0"/>
              <a:t>First bullet</a:t>
            </a:r>
          </a:p>
          <a:p>
            <a:pPr lvl="1"/>
            <a:r>
              <a:rPr lang="en-US" dirty="0"/>
              <a:t>Second bullet</a:t>
            </a:r>
          </a:p>
          <a:p>
            <a:pPr lvl="2"/>
            <a:r>
              <a:rPr lang="en-US" dirty="0"/>
              <a:t>Third bullet</a:t>
            </a:r>
          </a:p>
        </p:txBody>
      </p:sp>
      <p:sp>
        <p:nvSpPr>
          <p:cNvPr id="32" name="Text Placeholder 5">
            <a:extLst>
              <a:ext uri="{FF2B5EF4-FFF2-40B4-BE49-F238E27FC236}">
                <a16:creationId xmlns:a16="http://schemas.microsoft.com/office/drawing/2014/main" id="{FD8759C8-6EBC-4E74-B8F7-E1C860EAD18A}"/>
              </a:ext>
            </a:extLst>
          </p:cNvPr>
          <p:cNvSpPr>
            <a:spLocks noGrp="1"/>
          </p:cNvSpPr>
          <p:nvPr>
            <p:ph type="body" sz="quarter" idx="24" hasCustomPrompt="1"/>
          </p:nvPr>
        </p:nvSpPr>
        <p:spPr>
          <a:xfrm>
            <a:off x="6448610" y="1182024"/>
            <a:ext cx="5743388" cy="267164"/>
          </a:xfrm>
        </p:spPr>
        <p:txBody>
          <a:bodyPr lIns="0">
            <a:spAutoFit/>
          </a:bodyPr>
          <a:lstStyle>
            <a:lvl1pPr marL="0" indent="0">
              <a:lnSpc>
                <a:spcPts val="2200"/>
              </a:lnSpc>
              <a:spcAft>
                <a:spcPts val="0"/>
              </a:spcAft>
              <a:buNone/>
              <a:defRPr b="1" baseline="0">
                <a:solidFill>
                  <a:schemeClr val="accent2"/>
                </a:solidFill>
              </a:defRPr>
            </a:lvl1pPr>
          </a:lstStyle>
          <a:p>
            <a:pPr lvl="0"/>
            <a:r>
              <a:rPr lang="en-US" dirty="0"/>
              <a:t>Large Headline</a:t>
            </a:r>
          </a:p>
        </p:txBody>
      </p:sp>
      <p:sp>
        <p:nvSpPr>
          <p:cNvPr id="33" name="Text Placeholder 5">
            <a:extLst>
              <a:ext uri="{FF2B5EF4-FFF2-40B4-BE49-F238E27FC236}">
                <a16:creationId xmlns:a16="http://schemas.microsoft.com/office/drawing/2014/main" id="{29EA8F9D-EBA1-44F5-80FC-F3D5C0B2265F}"/>
              </a:ext>
            </a:extLst>
          </p:cNvPr>
          <p:cNvSpPr>
            <a:spLocks noGrp="1"/>
          </p:cNvSpPr>
          <p:nvPr>
            <p:ph type="body" sz="quarter" idx="25" hasCustomPrompt="1"/>
          </p:nvPr>
        </p:nvSpPr>
        <p:spPr>
          <a:xfrm>
            <a:off x="6448610" y="3064948"/>
            <a:ext cx="5743388" cy="230832"/>
          </a:xfrm>
        </p:spPr>
        <p:txBody>
          <a:bodyPr lIns="0">
            <a:spAutoFit/>
          </a:bodyPr>
          <a:lstStyle>
            <a:lvl1pPr marL="0" indent="0">
              <a:lnSpc>
                <a:spcPts val="1800"/>
              </a:lnSpc>
              <a:spcAft>
                <a:spcPts val="0"/>
              </a:spcAft>
              <a:buNone/>
              <a:defRPr sz="1500" b="1" baseline="0">
                <a:solidFill>
                  <a:schemeClr val="accent2"/>
                </a:solidFill>
              </a:defRPr>
            </a:lvl1pPr>
          </a:lstStyle>
          <a:p>
            <a:pPr lvl="0"/>
            <a:r>
              <a:rPr lang="en-US" dirty="0"/>
              <a:t>Small Headline</a:t>
            </a:r>
          </a:p>
        </p:txBody>
      </p:sp>
      <p:sp>
        <p:nvSpPr>
          <p:cNvPr id="2" name="Slide Number Placeholder 7">
            <a:extLst>
              <a:ext uri="{FF2B5EF4-FFF2-40B4-BE49-F238E27FC236}">
                <a16:creationId xmlns:a16="http://schemas.microsoft.com/office/drawing/2014/main" id="{33B040A9-D161-3C03-D231-65C9615ADC94}"/>
              </a:ext>
            </a:extLst>
          </p:cNvPr>
          <p:cNvSpPr txBox="1">
            <a:spLocks/>
          </p:cNvSpPr>
          <p:nvPr userDrawn="1"/>
        </p:nvSpPr>
        <p:spPr>
          <a:xfrm>
            <a:off x="10104983" y="6264249"/>
            <a:ext cx="1624642" cy="273709"/>
          </a:xfrm>
          <a:prstGeom prst="rect">
            <a:avLst/>
          </a:prstGeom>
        </p:spPr>
        <p:txBody>
          <a:bodyPr vert="horz" lIns="0" tIns="0" rIns="0" bIns="0" rtlCol="0" anchor="b"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000" dirty="0">
                <a:solidFill>
                  <a:srgbClr val="00A8B6"/>
                </a:solidFill>
                <a:latin typeface="Arial" panose="020B0604020202020204" pitchFamily="34" charset="0"/>
                <a:cs typeface="Arial" panose="020B0604020202020204" pitchFamily="34" charset="0"/>
              </a:rPr>
              <a:t>fr.com  |  </a:t>
            </a:r>
            <a:fld id="{81BA4D45-A553-4799-B5AA-5E654E5310B0}" type="slidenum">
              <a:rPr lang="en-US" sz="1000" smtClean="0">
                <a:solidFill>
                  <a:srgbClr val="00A8B6"/>
                </a:solidFill>
                <a:latin typeface="Arial" panose="020B0604020202020204" pitchFamily="34" charset="0"/>
                <a:cs typeface="Arial" panose="020B0604020202020204" pitchFamily="34" charset="0"/>
              </a:rPr>
              <a:pPr>
                <a:lnSpc>
                  <a:spcPts val="1200"/>
                </a:lnSpc>
              </a:pPr>
              <a:t>‹#›</a:t>
            </a:fld>
            <a:endParaRPr lang="en-US" sz="1000" dirty="0">
              <a:solidFill>
                <a:srgbClr val="00A8B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0B21BC-BE15-D22F-E17B-6CD4FE3FF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375" y="6264248"/>
            <a:ext cx="951784" cy="273710"/>
          </a:xfrm>
          <a:prstGeom prst="rect">
            <a:avLst/>
          </a:prstGeom>
        </p:spPr>
      </p:pic>
    </p:spTree>
    <p:extLst>
      <p:ext uri="{BB962C8B-B14F-4D97-AF65-F5344CB8AC3E}">
        <p14:creationId xmlns:p14="http://schemas.microsoft.com/office/powerpoint/2010/main" val="141508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57200"/>
            <a:ext cx="12191999" cy="602729"/>
          </a:xfrm>
          <a:prstGeom prst="rect">
            <a:avLst/>
          </a:prstGeom>
        </p:spPr>
        <p:txBody>
          <a:bodyPr vert="horz" lIns="457200" tIns="0" rIns="457200" bIns="0" rtlCol="0" anchor="t" anchorCtr="0">
            <a:spAutoFit/>
          </a:bodyPr>
          <a:lstStyle/>
          <a:p>
            <a:r>
              <a:rPr lang="en-US" dirty="0"/>
              <a:t>Presentation Title</a:t>
            </a:r>
          </a:p>
        </p:txBody>
      </p:sp>
      <p:sp>
        <p:nvSpPr>
          <p:cNvPr id="3" name="Text Placeholder 2"/>
          <p:cNvSpPr>
            <a:spLocks noGrp="1"/>
          </p:cNvSpPr>
          <p:nvPr>
            <p:ph type="body" idx="1"/>
          </p:nvPr>
        </p:nvSpPr>
        <p:spPr>
          <a:xfrm>
            <a:off x="0" y="1303551"/>
            <a:ext cx="12192000" cy="872034"/>
          </a:xfrm>
          <a:prstGeom prst="rect">
            <a:avLst/>
          </a:prstGeom>
        </p:spPr>
        <p:txBody>
          <a:bodyPr vert="horz" lIns="457200" tIns="0" rIns="457200" bIns="0" rtlCol="0" anchor="t" anchorCtr="0">
            <a:spAutoFit/>
          </a:body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94939517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4" r:id="rId6"/>
    <p:sldLayoutId id="2147484033" r:id="rId7"/>
    <p:sldLayoutId id="2147483937" r:id="rId8"/>
    <p:sldLayoutId id="2147484018" r:id="rId9"/>
    <p:sldLayoutId id="2147484035" r:id="rId10"/>
    <p:sldLayoutId id="2147484036" r:id="rId11"/>
  </p:sldLayoutIdLst>
  <p:txStyles>
    <p:titleStyle>
      <a:lvl1pPr algn="l" defTabSz="914400" rtl="0" eaLnBrk="1" latinLnBrk="0" hangingPunct="1">
        <a:lnSpc>
          <a:spcPts val="4700"/>
        </a:lnSpc>
        <a:spcBef>
          <a:spcPct val="0"/>
        </a:spcBef>
        <a:buNone/>
        <a:defRPr sz="4500" b="1" kern="1200">
          <a:solidFill>
            <a:schemeClr val="accent2"/>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2200"/>
        </a:lnSpc>
        <a:spcBef>
          <a:spcPts val="500"/>
        </a:spcBef>
        <a:spcAft>
          <a:spcPts val="500"/>
        </a:spcAft>
        <a:buClr>
          <a:schemeClr val="accent2"/>
        </a:buClr>
        <a:buFont typeface="Wingdings" panose="05000000000000000000" pitchFamily="2" charset="2"/>
        <a:buChar char="§"/>
        <a:defRPr sz="1800" kern="1200" baseline="0">
          <a:solidFill>
            <a:schemeClr val="tx1"/>
          </a:solidFill>
          <a:latin typeface="Arial" panose="020B0604020202020204" pitchFamily="34" charset="0"/>
          <a:ea typeface="+mn-ea"/>
          <a:cs typeface="Arial" panose="020B0604020202020204" pitchFamily="34" charset="0"/>
        </a:defRPr>
      </a:lvl1pPr>
      <a:lvl2pPr marL="697230" indent="-285750" algn="l" defTabSz="914400" rtl="0" eaLnBrk="1" latinLnBrk="0" hangingPunct="1">
        <a:lnSpc>
          <a:spcPts val="1800"/>
        </a:lnSpc>
        <a:spcBef>
          <a:spcPts val="0"/>
        </a:spcBef>
        <a:spcAft>
          <a:spcPts val="500"/>
        </a:spcAft>
        <a:buClr>
          <a:schemeClr val="tx2"/>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ts val="1800"/>
        </a:lnSpc>
        <a:spcBef>
          <a:spcPts val="0"/>
        </a:spcBef>
        <a:spcAft>
          <a:spcPts val="500"/>
        </a:spcAft>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bostonene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barclay@fr.com"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fasse@fr.co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1D2657-93C9-BD3D-236F-93936988D99C}"/>
              </a:ext>
            </a:extLst>
          </p:cNvPr>
          <p:cNvSpPr>
            <a:spLocks noGrp="1"/>
          </p:cNvSpPr>
          <p:nvPr>
            <p:ph type="ctrTitle"/>
          </p:nvPr>
        </p:nvSpPr>
        <p:spPr>
          <a:xfrm>
            <a:off x="81718" y="2157660"/>
            <a:ext cx="5404681" cy="1808187"/>
          </a:xfrm>
        </p:spPr>
        <p:txBody>
          <a:bodyPr/>
          <a:lstStyle/>
          <a:p>
            <a:pPr fontAlgn="base"/>
            <a:r>
              <a:rPr lang="en-US" b="0" i="0" dirty="0">
                <a:effectLst/>
                <a:latin typeface="Oswald" panose="00000500000000000000" pitchFamily="2" charset="0"/>
              </a:rPr>
              <a:t>Everything a </a:t>
            </a:r>
            <a:br>
              <a:rPr lang="en-US" b="0" i="0" dirty="0">
                <a:effectLst/>
                <a:latin typeface="Oswald" panose="00000500000000000000" pitchFamily="2" charset="0"/>
              </a:rPr>
            </a:br>
            <a:r>
              <a:rPr lang="en-US" b="0" i="0" dirty="0">
                <a:effectLst/>
                <a:latin typeface="Oswald" panose="00000500000000000000" pitchFamily="2" charset="0"/>
              </a:rPr>
              <a:t>Startup Needs</a:t>
            </a:r>
            <a:br>
              <a:rPr lang="en-US" b="0" i="0" dirty="0">
                <a:effectLst/>
                <a:latin typeface="Oswald" panose="00000500000000000000" pitchFamily="2" charset="0"/>
              </a:rPr>
            </a:br>
            <a:r>
              <a:rPr lang="en-US" b="0" i="0" dirty="0">
                <a:effectLst/>
                <a:latin typeface="Oswald" panose="00000500000000000000" pitchFamily="2" charset="0"/>
              </a:rPr>
              <a:t>to Know About IP</a:t>
            </a:r>
          </a:p>
        </p:txBody>
      </p:sp>
      <p:sp>
        <p:nvSpPr>
          <p:cNvPr id="5" name="Subtitle 4">
            <a:extLst>
              <a:ext uri="{FF2B5EF4-FFF2-40B4-BE49-F238E27FC236}">
                <a16:creationId xmlns:a16="http://schemas.microsoft.com/office/drawing/2014/main" id="{9E08D8EC-54C9-C3D3-A0A0-79695D78E52A}"/>
              </a:ext>
            </a:extLst>
          </p:cNvPr>
          <p:cNvSpPr>
            <a:spLocks noGrp="1"/>
          </p:cNvSpPr>
          <p:nvPr>
            <p:ph type="subTitle" idx="1"/>
          </p:nvPr>
        </p:nvSpPr>
        <p:spPr>
          <a:xfrm>
            <a:off x="81718" y="3965847"/>
            <a:ext cx="4947009" cy="256480"/>
          </a:xfrm>
        </p:spPr>
        <p:txBody>
          <a:bodyPr/>
          <a:lstStyle/>
          <a:p>
            <a:r>
              <a:rPr lang="en-US" dirty="0"/>
              <a:t>January 23, 2024</a:t>
            </a:r>
          </a:p>
        </p:txBody>
      </p:sp>
      <p:pic>
        <p:nvPicPr>
          <p:cNvPr id="1026" name="Picture 2" descr="Boston ENET">
            <a:hlinkClick r:id="rId2"/>
            <a:extLst>
              <a:ext uri="{FF2B5EF4-FFF2-40B4-BE49-F238E27FC236}">
                <a16:creationId xmlns:a16="http://schemas.microsoft.com/office/drawing/2014/main" id="{5334F173-C12B-2F3B-0BAC-C9CB03DF9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86" y="5856766"/>
            <a:ext cx="2378815" cy="73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7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76999"/>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Anatomy of a Patent</a:t>
            </a:r>
          </a:p>
        </p:txBody>
      </p:sp>
      <p:pic>
        <p:nvPicPr>
          <p:cNvPr id="3" name="Picture 2">
            <a:extLst>
              <a:ext uri="{FF2B5EF4-FFF2-40B4-BE49-F238E27FC236}">
                <a16:creationId xmlns:a16="http://schemas.microsoft.com/office/drawing/2014/main" id="{F58CE67B-6FC7-659E-E191-8CDBEAC734EF}"/>
              </a:ext>
            </a:extLst>
          </p:cNvPr>
          <p:cNvPicPr>
            <a:picLocks noChangeAspect="1"/>
          </p:cNvPicPr>
          <p:nvPr/>
        </p:nvPicPr>
        <p:blipFill>
          <a:blip r:embed="rId2"/>
          <a:stretch>
            <a:fillRect/>
          </a:stretch>
        </p:blipFill>
        <p:spPr>
          <a:xfrm>
            <a:off x="2136586" y="1753963"/>
            <a:ext cx="3798137" cy="4060288"/>
          </a:xfrm>
          <a:prstGeom prst="rect">
            <a:avLst/>
          </a:prstGeom>
        </p:spPr>
      </p:pic>
      <p:pic>
        <p:nvPicPr>
          <p:cNvPr id="4" name="Picture 3">
            <a:extLst>
              <a:ext uri="{FF2B5EF4-FFF2-40B4-BE49-F238E27FC236}">
                <a16:creationId xmlns:a16="http://schemas.microsoft.com/office/drawing/2014/main" id="{4018D7CB-3696-8EAB-5817-9661B9434F95}"/>
              </a:ext>
            </a:extLst>
          </p:cNvPr>
          <p:cNvPicPr>
            <a:picLocks noChangeAspect="1"/>
          </p:cNvPicPr>
          <p:nvPr/>
        </p:nvPicPr>
        <p:blipFill>
          <a:blip r:embed="rId3"/>
          <a:stretch>
            <a:fillRect/>
          </a:stretch>
        </p:blipFill>
        <p:spPr>
          <a:xfrm>
            <a:off x="6744822" y="2462700"/>
            <a:ext cx="3798137" cy="1932599"/>
          </a:xfrm>
          <a:prstGeom prst="rect">
            <a:avLst/>
          </a:prstGeom>
        </p:spPr>
      </p:pic>
      <p:sp>
        <p:nvSpPr>
          <p:cNvPr id="6" name="TextBox 5">
            <a:extLst>
              <a:ext uri="{FF2B5EF4-FFF2-40B4-BE49-F238E27FC236}">
                <a16:creationId xmlns:a16="http://schemas.microsoft.com/office/drawing/2014/main" id="{79F0A550-5E7D-EE98-689E-73AE28B90C39}"/>
              </a:ext>
            </a:extLst>
          </p:cNvPr>
          <p:cNvSpPr txBox="1"/>
          <p:nvPr/>
        </p:nvSpPr>
        <p:spPr>
          <a:xfrm>
            <a:off x="7948103" y="4595959"/>
            <a:ext cx="1391574"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Claims</a:t>
            </a:r>
          </a:p>
        </p:txBody>
      </p:sp>
    </p:spTree>
    <p:extLst>
      <p:ext uri="{BB962C8B-B14F-4D97-AF65-F5344CB8AC3E}">
        <p14:creationId xmlns:p14="http://schemas.microsoft.com/office/powerpoint/2010/main" val="386286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046714"/>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a </a:t>
            </a:r>
            <a:r>
              <a:rPr lang="en-US" dirty="0">
                <a:solidFill>
                  <a:srgbClr val="001C34"/>
                </a:solidFill>
              </a:rPr>
              <a:t>Trademark</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registration with a governmental entity (federal or state) that provides the registration owner a right to prevent others from using the registered mark.</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Protects words, phrases, logos, product configurations, packaging, sounds, smells, etc. – essentially anything that identifies a </a:t>
            </a:r>
            <a:r>
              <a:rPr kumimoji="0" lang="en-US"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of origin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Theoretically can last forever (subject to renewal and continuous use)</a:t>
            </a:r>
          </a:p>
        </p:txBody>
      </p:sp>
    </p:spTree>
    <p:extLst>
      <p:ext uri="{BB962C8B-B14F-4D97-AF65-F5344CB8AC3E}">
        <p14:creationId xmlns:p14="http://schemas.microsoft.com/office/powerpoint/2010/main" val="387159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134191"/>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a Copyright?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right to copy, distribute</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perform</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Original expression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Often used to protect software</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codes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Generally owned by the author</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Protection lasts for the lifetime of </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author + 70 years</a:t>
            </a:r>
          </a:p>
        </p:txBody>
      </p:sp>
      <p:pic>
        <p:nvPicPr>
          <p:cNvPr id="2" name="Picture 1">
            <a:extLst>
              <a:ext uri="{FF2B5EF4-FFF2-40B4-BE49-F238E27FC236}">
                <a16:creationId xmlns:a16="http://schemas.microsoft.com/office/drawing/2014/main" id="{C5AA859D-B87E-515A-FE9E-E1BECC6C5862}"/>
              </a:ext>
            </a:extLst>
          </p:cNvPr>
          <p:cNvPicPr>
            <a:picLocks noChangeAspect="1"/>
          </p:cNvPicPr>
          <p:nvPr/>
        </p:nvPicPr>
        <p:blipFill>
          <a:blip r:embed="rId2"/>
          <a:stretch>
            <a:fillRect/>
          </a:stretch>
        </p:blipFill>
        <p:spPr>
          <a:xfrm>
            <a:off x="6646415" y="1568494"/>
            <a:ext cx="3542083" cy="2883658"/>
          </a:xfrm>
          <a:prstGeom prst="rect">
            <a:avLst/>
          </a:prstGeom>
        </p:spPr>
      </p:pic>
    </p:spTree>
    <p:extLst>
      <p:ext uri="{BB962C8B-B14F-4D97-AF65-F5344CB8AC3E}">
        <p14:creationId xmlns:p14="http://schemas.microsoft.com/office/powerpoint/2010/main" val="112188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144724"/>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a Trade Secret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Protecting your idea by keeping it secret</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Types of ideas that can be trade secrets:</a:t>
            </a:r>
          </a:p>
          <a:p>
            <a:pPr marL="1485900" lvl="2">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Formulae</a:t>
            </a:r>
          </a:p>
          <a:p>
            <a:pPr marL="1485900" lvl="2">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Data compilations</a:t>
            </a:r>
          </a:p>
          <a:p>
            <a:pPr marL="1485900" lvl="2">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Programs</a:t>
            </a:r>
          </a:p>
          <a:p>
            <a:pPr marL="1485900" lvl="2">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Processes</a:t>
            </a:r>
          </a:p>
          <a:p>
            <a:pPr marL="1485900" lvl="2">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Devices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Key consideration: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Does it have independent economic value from not being known to others?</a:t>
            </a:r>
          </a:p>
          <a:p>
            <a:pPr marL="982980" lvl="1">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 filing requirements</a:t>
            </a:r>
          </a:p>
          <a:p>
            <a:pPr marL="982980" lvl="1">
              <a:lnSpc>
                <a:spcPct val="100000"/>
              </a:lnSpc>
              <a:spcBef>
                <a:spcPts val="500"/>
              </a:spcBef>
              <a:buClr>
                <a:srgbClr val="00A8B6"/>
              </a:buClr>
              <a:defRPr/>
            </a:pPr>
            <a:r>
              <a:rPr kumimoji="0" lang="en-US" b="1"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Protection lasts as long as it’s secret.</a:t>
            </a:r>
          </a:p>
        </p:txBody>
      </p:sp>
      <p:sp>
        <p:nvSpPr>
          <p:cNvPr id="4" name="TextBox 3">
            <a:extLst>
              <a:ext uri="{FF2B5EF4-FFF2-40B4-BE49-F238E27FC236}">
                <a16:creationId xmlns:a16="http://schemas.microsoft.com/office/drawing/2014/main" id="{3637D028-B27A-5CF4-0D55-3AC8262422F5}"/>
              </a:ext>
            </a:extLst>
          </p:cNvPr>
          <p:cNvSpPr txBox="1"/>
          <p:nvPr/>
        </p:nvSpPr>
        <p:spPr>
          <a:xfrm>
            <a:off x="2063151" y="5540039"/>
            <a:ext cx="8065698" cy="461665"/>
          </a:xfrm>
          <a:prstGeom prst="rect">
            <a:avLst/>
          </a:prstGeom>
          <a:noFill/>
        </p:spPr>
        <p:txBody>
          <a:bodyPr wrap="square">
            <a:spAutoFit/>
          </a:bodyPr>
          <a:lstStyle/>
          <a:p>
            <a:pPr algn="ctr"/>
            <a:r>
              <a:rPr lang="en-US" sz="2400" b="1" i="1" dirty="0">
                <a:solidFill>
                  <a:schemeClr val="accent2"/>
                </a:solidFill>
                <a:latin typeface="Arial" panose="020B0604020202020204" pitchFamily="34" charset="0"/>
                <a:cs typeface="Arial" panose="020B0604020202020204" pitchFamily="34" charset="0"/>
              </a:rPr>
              <a:t>Challenging for software, particularly open source</a:t>
            </a:r>
          </a:p>
        </p:txBody>
      </p:sp>
      <p:pic>
        <p:nvPicPr>
          <p:cNvPr id="5" name="Picture 4">
            <a:extLst>
              <a:ext uri="{FF2B5EF4-FFF2-40B4-BE49-F238E27FC236}">
                <a16:creationId xmlns:a16="http://schemas.microsoft.com/office/drawing/2014/main" id="{A22C007D-333A-66C8-10F0-CC8F526EE483}"/>
              </a:ext>
            </a:extLst>
          </p:cNvPr>
          <p:cNvPicPr>
            <a:picLocks noChangeAspect="1"/>
          </p:cNvPicPr>
          <p:nvPr/>
        </p:nvPicPr>
        <p:blipFill>
          <a:blip r:embed="rId2"/>
          <a:stretch>
            <a:fillRect/>
          </a:stretch>
        </p:blipFill>
        <p:spPr>
          <a:xfrm>
            <a:off x="6324599" y="1981246"/>
            <a:ext cx="4156242" cy="1558591"/>
          </a:xfrm>
          <a:prstGeom prst="rect">
            <a:avLst/>
          </a:prstGeom>
        </p:spPr>
      </p:pic>
    </p:spTree>
    <p:extLst>
      <p:ext uri="{BB962C8B-B14F-4D97-AF65-F5344CB8AC3E}">
        <p14:creationId xmlns:p14="http://schemas.microsoft.com/office/powerpoint/2010/main" val="258357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 - </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298613"/>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Importance of IP to Early-Stage Projects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Generation of revenue by way of royalty payments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Support a proprietary device, compound, process or method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Support a licensing model</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Exclude competitors from best products or most efficient processes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Capture competitive advantage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Discourage knock-offs and counterfeits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Bargaining chips to exchange with other companies for use of their intellectual property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Gain defensive counterattacks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Increase competitors’ risk and levels of uncertainty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Offensive licensing/litigation assertion, as consistent with business objectives</a:t>
            </a:r>
          </a:p>
        </p:txBody>
      </p:sp>
    </p:spTree>
    <p:extLst>
      <p:ext uri="{BB962C8B-B14F-4D97-AF65-F5344CB8AC3E}">
        <p14:creationId xmlns:p14="http://schemas.microsoft.com/office/powerpoint/2010/main" val="309191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457083"/>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Building an IP Portfolio</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Develop an IP strategy early and review it regularly</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 aware of what you tell others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Establish proof of invention/ownership</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Consider acquisition strategies for jumpstarting portfolios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Decide on timing of filing applications</a:t>
            </a:r>
          </a:p>
        </p:txBody>
      </p:sp>
    </p:spTree>
    <p:extLst>
      <p:ext uri="{BB962C8B-B14F-4D97-AF65-F5344CB8AC3E}">
        <p14:creationId xmlns:p14="http://schemas.microsoft.com/office/powerpoint/2010/main" val="27230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847207"/>
          </a:xfrm>
        </p:spPr>
        <p:txBody>
          <a:bodyPr/>
          <a:lstStyle/>
          <a:p>
            <a:pPr>
              <a:lnSpc>
                <a:spcPct val="100000"/>
              </a:lnSpc>
              <a:spcAft>
                <a:spcPts val="500"/>
              </a:spcAft>
              <a:buClr>
                <a:srgbClr val="00A8B6"/>
              </a:buClr>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Building an IP Portfolio</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lang="en-US" sz="1800" dirty="0"/>
              <a:t>Identifying Potentially Patentable Inventions</a:t>
            </a: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 general, any innovation or development that solves a problem or provides an advantage (enhanced functionality, better, cheaper, faster, easier to use, increased efficiency, less memory, fewer components, etc.) is potentially patentable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New products or services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Delta between successive versions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Potentially valuable to pursue patent protection on ideas not to be commercialized or otherwise pursued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Goal is to prevent your competitors from being able to use them as alternatives to your patented technology</a:t>
            </a:r>
          </a:p>
        </p:txBody>
      </p:sp>
    </p:spTree>
    <p:extLst>
      <p:ext uri="{BB962C8B-B14F-4D97-AF65-F5344CB8AC3E}">
        <p14:creationId xmlns:p14="http://schemas.microsoft.com/office/powerpoint/2010/main" val="300593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046988"/>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Public Disclosure and Grace Period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 inventor’s public disclosures will not preclude a patent </a:t>
            </a:r>
            <a:r>
              <a:rPr kumimoji="0" lang="en-US" sz="1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the United States)</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if the patent application is filed within </a:t>
            </a:r>
            <a:r>
              <a:rPr kumimoji="0" lang="en-US" sz="180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one year</a:t>
            </a:r>
            <a:r>
              <a:rPr kumimoji="0" lang="en-US" sz="18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 the disclosure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AKA the “grace period”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 inventor’s public article and speeches are not prior art if made within one year of patent application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Unclear whether the grace period applies to public uses or sales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But rights may be lost in other </a:t>
            </a:r>
            <a:r>
              <a:rPr kumimoji="0" lang="en-US" sz="1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jurisdictions (e.g., United Kingdom)</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Safest approach is to get an application on file before any public disclosure</a:t>
            </a:r>
          </a:p>
        </p:txBody>
      </p:sp>
    </p:spTree>
    <p:extLst>
      <p:ext uri="{BB962C8B-B14F-4D97-AF65-F5344CB8AC3E}">
        <p14:creationId xmlns:p14="http://schemas.microsoft.com/office/powerpoint/2010/main" val="425232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329390"/>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Best Practices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Maintain retraceable trail of your research</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Dated versions of codes, documents etc. (lab notebooks…anyone?!)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Capture notes from brainstorming meets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 careful about what you put in emails (and voicemails)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Particularly when discussing “prior art”, or competitors’ products etc.</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Use face-to-face meetings or phone calls for potentially sensitive topics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Avoid commenting on related patents/products on social networks etc. as much as possible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Submit your ideas as soon as possible (but with sufficient details)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Disclose known prior art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 aware of what you tell others</a:t>
            </a:r>
          </a:p>
        </p:txBody>
      </p:sp>
    </p:spTree>
    <p:extLst>
      <p:ext uri="{BB962C8B-B14F-4D97-AF65-F5344CB8AC3E}">
        <p14:creationId xmlns:p14="http://schemas.microsoft.com/office/powerpoint/2010/main" val="426486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119076"/>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Filing Patent Applications</a:t>
            </a:r>
            <a:b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sng"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Option 1</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Start with a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full U.S. utility application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and eventually file in other countries </a:t>
            </a:r>
            <a:r>
              <a:rPr kumimoji="0" lang="en-US" sz="180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(European countries)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via the patent cooperation treaty (PCT) route</a:t>
            </a:r>
            <a:b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sng"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Option 2</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Start with a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provisional U.S. application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and eventually file in other countries via the patent cooperation treaty (PCT) route</a:t>
            </a:r>
            <a:b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sng"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Option 3</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Start with a full U.S. utility application and go through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expedited prosecution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and eventually file in outer countries via the patent cooperation treaty (PCT) route</a:t>
            </a:r>
          </a:p>
          <a:p>
            <a:pPr marR="0" lvl="0" algn="l" defTabSz="914400" rtl="0" eaLnBrk="1" fontAlgn="auto" latinLnBrk="0" hangingPunct="1">
              <a:lnSpc>
                <a:spcPct val="100000"/>
              </a:lnSpc>
              <a:spcBef>
                <a:spcPts val="500"/>
              </a:spcBef>
              <a:spcAft>
                <a:spcPts val="500"/>
              </a:spcAft>
              <a:buClr>
                <a:srgbClr val="00A8B6"/>
              </a:buClr>
              <a:buSzTx/>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0000"/>
              </a:lnSpc>
              <a:spcBef>
                <a:spcPts val="500"/>
              </a:spcBef>
              <a:spcAft>
                <a:spcPts val="500"/>
              </a:spcAft>
              <a:buClr>
                <a:srgbClr val="00A8B6"/>
              </a:buClr>
              <a:buSzTx/>
              <a:tabLst/>
              <a:defRPr/>
            </a:pPr>
            <a:r>
              <a:rPr kumimoji="0" lang="en-US" sz="18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Important: Choose the “other countries” carefully</a:t>
            </a:r>
          </a:p>
        </p:txBody>
      </p:sp>
    </p:spTree>
    <p:extLst>
      <p:ext uri="{BB962C8B-B14F-4D97-AF65-F5344CB8AC3E}">
        <p14:creationId xmlns:p14="http://schemas.microsoft.com/office/powerpoint/2010/main" val="133822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BE2AE4-4302-987F-585D-AF3AB485CAB8}"/>
              </a:ext>
            </a:extLst>
          </p:cNvPr>
          <p:cNvSpPr>
            <a:spLocks noGrp="1"/>
          </p:cNvSpPr>
          <p:nvPr>
            <p:ph type="ctrTitle"/>
          </p:nvPr>
        </p:nvSpPr>
        <p:spPr/>
        <p:txBody>
          <a:bodyPr/>
          <a:lstStyle/>
          <a:p>
            <a:pPr algn="ctr"/>
            <a:r>
              <a:rPr lang="en-US" dirty="0"/>
              <a:t>Meet the Speakers</a:t>
            </a:r>
          </a:p>
        </p:txBody>
      </p:sp>
      <p:pic>
        <p:nvPicPr>
          <p:cNvPr id="5" name="Picture Placeholder 4" descr="A person in a suit and tie&#10;&#10;Description automatically generated">
            <a:extLst>
              <a:ext uri="{FF2B5EF4-FFF2-40B4-BE49-F238E27FC236}">
                <a16:creationId xmlns:a16="http://schemas.microsoft.com/office/drawing/2014/main" id="{C6F3F9EE-9295-2DFF-1FC5-BF9E65A5ABB8}"/>
              </a:ext>
            </a:extLst>
          </p:cNvPr>
          <p:cNvPicPr>
            <a:picLocks noGrp="1" noChangeAspect="1"/>
          </p:cNvPicPr>
          <p:nvPr>
            <p:ph type="pic" sz="quarter" idx="32"/>
          </p:nvPr>
        </p:nvPicPr>
        <p:blipFill>
          <a:blip r:embed="rId2" cstate="print">
            <a:extLst>
              <a:ext uri="{28A0092B-C50C-407E-A947-70E740481C1C}">
                <a14:useLocalDpi xmlns:a14="http://schemas.microsoft.com/office/drawing/2010/main" val="0"/>
              </a:ext>
            </a:extLst>
          </a:blip>
          <a:srcRect t="36" b="36"/>
          <a:stretch>
            <a:fillRect/>
          </a:stretch>
        </p:blipFill>
        <p:spPr>
          <a:xfrm>
            <a:off x="2977995" y="2799522"/>
            <a:ext cx="2196734" cy="2194560"/>
          </a:xfrm>
        </p:spPr>
      </p:pic>
      <p:sp>
        <p:nvSpPr>
          <p:cNvPr id="16" name="Text Placeholder 15">
            <a:extLst>
              <a:ext uri="{FF2B5EF4-FFF2-40B4-BE49-F238E27FC236}">
                <a16:creationId xmlns:a16="http://schemas.microsoft.com/office/drawing/2014/main" id="{876260A2-04A2-4D1D-4931-D0085861621E}"/>
              </a:ext>
            </a:extLst>
          </p:cNvPr>
          <p:cNvSpPr>
            <a:spLocks noGrp="1"/>
          </p:cNvSpPr>
          <p:nvPr>
            <p:ph type="body" sz="quarter" idx="33"/>
          </p:nvPr>
        </p:nvSpPr>
        <p:spPr>
          <a:xfrm>
            <a:off x="2977995" y="2251429"/>
            <a:ext cx="2194560" cy="461665"/>
          </a:xfrm>
        </p:spPr>
        <p:txBody>
          <a:bodyPr/>
          <a:lstStyle/>
          <a:p>
            <a:pPr marL="0" marR="0" lvl="0" indent="0" algn="l" defTabSz="914400" rtl="0" eaLnBrk="1" fontAlgn="auto" latinLnBrk="0" hangingPunct="1">
              <a:lnSpc>
                <a:spcPts val="2000"/>
              </a:lnSpc>
              <a:spcBef>
                <a:spcPts val="500"/>
              </a:spcBef>
              <a:spcAft>
                <a:spcPts val="0"/>
              </a:spcAft>
              <a:buClr>
                <a:srgbClr val="00A8B6"/>
              </a:buClr>
              <a:buSzTx/>
              <a:buFont typeface="Wingdings" panose="05000000000000000000" pitchFamily="2" charset="2"/>
              <a:buNone/>
              <a:tabLst/>
              <a:defRPr/>
            </a:pPr>
            <a:r>
              <a:rPr lang="en-US" dirty="0">
                <a:solidFill>
                  <a:srgbClr val="00A8B6"/>
                </a:solidFill>
              </a:rPr>
              <a:t>Jeff Barclay</a:t>
            </a:r>
            <a:endParaRPr kumimoji="0" lang="en-US" sz="1600" b="1" i="0" u="none" strike="noStrike" kern="1200" cap="none" spc="0" normalizeH="0" baseline="0" noProof="0" dirty="0">
              <a:ln>
                <a:noFill/>
              </a:ln>
              <a:solidFill>
                <a:srgbClr val="00A8B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
                <a:srgbClr val="00A8B6"/>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Principal</a:t>
            </a:r>
          </a:p>
        </p:txBody>
      </p:sp>
      <p:sp>
        <p:nvSpPr>
          <p:cNvPr id="18" name="Text Placeholder 17">
            <a:extLst>
              <a:ext uri="{FF2B5EF4-FFF2-40B4-BE49-F238E27FC236}">
                <a16:creationId xmlns:a16="http://schemas.microsoft.com/office/drawing/2014/main" id="{15F261EA-875B-805D-28CA-DFF7220FE460}"/>
              </a:ext>
            </a:extLst>
          </p:cNvPr>
          <p:cNvSpPr>
            <a:spLocks noGrp="1"/>
          </p:cNvSpPr>
          <p:nvPr>
            <p:ph type="body" sz="quarter" idx="35"/>
          </p:nvPr>
        </p:nvSpPr>
        <p:spPr>
          <a:xfrm>
            <a:off x="2979082" y="5080510"/>
            <a:ext cx="2194560" cy="179536"/>
          </a:xfrm>
        </p:spPr>
        <p:txBody>
          <a:bodyPr/>
          <a:lstStyle/>
          <a:p>
            <a:pPr marL="0" marR="0" lvl="0" indent="0" algn="l" defTabSz="914400" rtl="0" eaLnBrk="1" fontAlgn="auto" latinLnBrk="0" hangingPunct="1">
              <a:lnSpc>
                <a:spcPts val="1400"/>
              </a:lnSpc>
              <a:spcBef>
                <a:spcPts val="500"/>
              </a:spcBef>
              <a:spcAft>
                <a:spcPts val="0"/>
              </a:spcAft>
              <a:buClr>
                <a:srgbClr val="00A8B6"/>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Barclay@fr.com</a:t>
            </a:r>
          </a:p>
        </p:txBody>
      </p:sp>
      <p:pic>
        <p:nvPicPr>
          <p:cNvPr id="7" name="Picture Placeholder 6" descr="A person in a suit and tie&#10;&#10;Description automatically generated">
            <a:extLst>
              <a:ext uri="{FF2B5EF4-FFF2-40B4-BE49-F238E27FC236}">
                <a16:creationId xmlns:a16="http://schemas.microsoft.com/office/drawing/2014/main" id="{942E116F-B6EF-BE99-6248-18EE70EF2D2B}"/>
              </a:ext>
            </a:extLst>
          </p:cNvPr>
          <p:cNvPicPr>
            <a:picLocks noGrp="1" noChangeAspect="1"/>
          </p:cNvPicPr>
          <p:nvPr>
            <p:ph type="pic" sz="quarter" idx="36"/>
          </p:nvPr>
        </p:nvPicPr>
        <p:blipFill>
          <a:blip r:embed="rId3" cstate="print">
            <a:extLst>
              <a:ext uri="{28A0092B-C50C-407E-A947-70E740481C1C}">
                <a14:useLocalDpi xmlns:a14="http://schemas.microsoft.com/office/drawing/2010/main" val="0"/>
              </a:ext>
            </a:extLst>
          </a:blip>
          <a:srcRect t="36" b="36"/>
          <a:stretch>
            <a:fillRect/>
          </a:stretch>
        </p:blipFill>
        <p:spPr>
          <a:xfrm>
            <a:off x="7017273" y="2799522"/>
            <a:ext cx="2196734" cy="2194560"/>
          </a:xfrm>
        </p:spPr>
      </p:pic>
      <p:sp>
        <p:nvSpPr>
          <p:cNvPr id="20" name="Text Placeholder 19">
            <a:extLst>
              <a:ext uri="{FF2B5EF4-FFF2-40B4-BE49-F238E27FC236}">
                <a16:creationId xmlns:a16="http://schemas.microsoft.com/office/drawing/2014/main" id="{FBFF0544-45DA-DA74-5893-E66118B6C85B}"/>
              </a:ext>
            </a:extLst>
          </p:cNvPr>
          <p:cNvSpPr>
            <a:spLocks noGrp="1"/>
          </p:cNvSpPr>
          <p:nvPr>
            <p:ph type="body" sz="quarter" idx="37"/>
          </p:nvPr>
        </p:nvSpPr>
        <p:spPr>
          <a:xfrm>
            <a:off x="7017273" y="2251428"/>
            <a:ext cx="2194560" cy="461665"/>
          </a:xfrm>
        </p:spPr>
        <p:txBody>
          <a:bodyPr/>
          <a:lstStyle/>
          <a:p>
            <a:pPr marL="0" marR="0" lvl="0" indent="0" algn="l" defTabSz="914400" rtl="0" eaLnBrk="1" fontAlgn="auto" latinLnBrk="0" hangingPunct="1">
              <a:lnSpc>
                <a:spcPts val="2000"/>
              </a:lnSpc>
              <a:spcBef>
                <a:spcPts val="500"/>
              </a:spcBef>
              <a:spcAft>
                <a:spcPts val="0"/>
              </a:spcAft>
              <a:buClr>
                <a:srgbClr val="00A8B6"/>
              </a:buClr>
              <a:buSzTx/>
              <a:buFont typeface="Wingdings" panose="05000000000000000000" pitchFamily="2" charset="2"/>
              <a:buNone/>
              <a:tabLst/>
              <a:defRPr/>
            </a:pPr>
            <a:r>
              <a:rPr kumimoji="0" lang="en-US" sz="1600" b="1" i="0" u="none" strike="noStrike" kern="1200" cap="none" spc="0" normalizeH="0" baseline="0" noProof="0" dirty="0">
                <a:ln>
                  <a:noFill/>
                </a:ln>
                <a:solidFill>
                  <a:srgbClr val="00A8B6"/>
                </a:solidFill>
                <a:effectLst/>
                <a:uLnTx/>
                <a:uFillTx/>
                <a:latin typeface="Arial" panose="020B0604020202020204" pitchFamily="34" charset="0"/>
                <a:ea typeface="+mn-ea"/>
                <a:cs typeface="Arial" panose="020B0604020202020204" pitchFamily="34" charset="0"/>
              </a:rPr>
              <a:t>Peter Fasse</a:t>
            </a:r>
          </a:p>
          <a:p>
            <a:pPr marL="0" marR="0" lvl="0" indent="0" algn="l" defTabSz="914400" rtl="0" eaLnBrk="1" fontAlgn="auto" latinLnBrk="0" hangingPunct="1">
              <a:lnSpc>
                <a:spcPts val="1600"/>
              </a:lnSpc>
              <a:spcBef>
                <a:spcPts val="0"/>
              </a:spcBef>
              <a:spcAft>
                <a:spcPts val="0"/>
              </a:spcAft>
              <a:buClr>
                <a:srgbClr val="00A8B6"/>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Principal</a:t>
            </a:r>
          </a:p>
        </p:txBody>
      </p:sp>
      <p:sp>
        <p:nvSpPr>
          <p:cNvPr id="22" name="Text Placeholder 21">
            <a:extLst>
              <a:ext uri="{FF2B5EF4-FFF2-40B4-BE49-F238E27FC236}">
                <a16:creationId xmlns:a16="http://schemas.microsoft.com/office/drawing/2014/main" id="{8582C453-03A6-5FCA-CC09-7DB916638CA7}"/>
              </a:ext>
            </a:extLst>
          </p:cNvPr>
          <p:cNvSpPr>
            <a:spLocks noGrp="1"/>
          </p:cNvSpPr>
          <p:nvPr>
            <p:ph type="body" sz="quarter" idx="39"/>
          </p:nvPr>
        </p:nvSpPr>
        <p:spPr>
          <a:xfrm>
            <a:off x="7019447" y="5080510"/>
            <a:ext cx="2194560" cy="179536"/>
          </a:xfrm>
        </p:spPr>
        <p:txBody>
          <a:bodyPr/>
          <a:lstStyle/>
          <a:p>
            <a:r>
              <a:rPr lang="en-US" dirty="0"/>
              <a:t>peter.fasse@fr.com</a:t>
            </a:r>
          </a:p>
        </p:txBody>
      </p:sp>
    </p:spTree>
    <p:extLst>
      <p:ext uri="{BB962C8B-B14F-4D97-AF65-F5344CB8AC3E}">
        <p14:creationId xmlns:p14="http://schemas.microsoft.com/office/powerpoint/2010/main" val="237711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730D1E-6375-2579-67C2-F84C7C9E0BB3}"/>
              </a:ext>
            </a:extLst>
          </p:cNvPr>
          <p:cNvPicPr>
            <a:picLocks noChangeAspect="1"/>
          </p:cNvPicPr>
          <p:nvPr/>
        </p:nvPicPr>
        <p:blipFill>
          <a:blip r:embed="rId2"/>
          <a:stretch>
            <a:fillRect/>
          </a:stretch>
        </p:blipFill>
        <p:spPr>
          <a:xfrm>
            <a:off x="1788393" y="1510234"/>
            <a:ext cx="8541236" cy="4029805"/>
          </a:xfrm>
          <a:prstGeom prst="rect">
            <a:avLst/>
          </a:prstGeom>
        </p:spPr>
      </p:pic>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836126"/>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Filing Patent Applications</a:t>
            </a:r>
          </a:p>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Option 1/Option 3</a:t>
            </a:r>
          </a:p>
        </p:txBody>
      </p:sp>
    </p:spTree>
    <p:extLst>
      <p:ext uri="{BB962C8B-B14F-4D97-AF65-F5344CB8AC3E}">
        <p14:creationId xmlns:p14="http://schemas.microsoft.com/office/powerpoint/2010/main" val="243293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5C10D-9856-4891-286F-467A2AFC0E81}"/>
              </a:ext>
            </a:extLst>
          </p:cNvPr>
          <p:cNvPicPr>
            <a:picLocks noChangeAspect="1"/>
          </p:cNvPicPr>
          <p:nvPr/>
        </p:nvPicPr>
        <p:blipFill>
          <a:blip r:embed="rId2"/>
          <a:stretch>
            <a:fillRect/>
          </a:stretch>
        </p:blipFill>
        <p:spPr>
          <a:xfrm>
            <a:off x="1810140" y="1607778"/>
            <a:ext cx="8571719" cy="3932261"/>
          </a:xfrm>
          <a:prstGeom prst="rect">
            <a:avLst/>
          </a:prstGeom>
        </p:spPr>
      </p:pic>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836126"/>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2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Filing Patent Applications</a:t>
            </a:r>
          </a:p>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Option </a:t>
            </a:r>
            <a:r>
              <a:rPr lang="en-US" dirty="0">
                <a:solidFill>
                  <a:srgbClr val="001C34"/>
                </a:solidFill>
              </a:rPr>
              <a:t>2</a:t>
            </a: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299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FB23-6BFE-2146-A59E-B9D459EF620D}"/>
              </a:ext>
            </a:extLst>
          </p:cNvPr>
          <p:cNvSpPr>
            <a:spLocks noGrp="1"/>
          </p:cNvSpPr>
          <p:nvPr>
            <p:ph type="ctrTitle"/>
          </p:nvPr>
        </p:nvSpPr>
        <p:spPr>
          <a:xfrm>
            <a:off x="938540" y="2912243"/>
            <a:ext cx="10317193" cy="602729"/>
          </a:xfrm>
        </p:spPr>
        <p:txBody>
          <a:bodyPr/>
          <a:lstStyle/>
          <a:p>
            <a:r>
              <a:rPr lang="en-US" sz="4400" dirty="0"/>
              <a:t>Importance of a Strong IP Portfolio</a:t>
            </a:r>
          </a:p>
        </p:txBody>
      </p:sp>
    </p:spTree>
    <p:extLst>
      <p:ext uri="{BB962C8B-B14F-4D97-AF65-F5344CB8AC3E}">
        <p14:creationId xmlns:p14="http://schemas.microsoft.com/office/powerpoint/2010/main" val="376818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Objective</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56022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Presumption: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company continues to develop cutting-edge technology that provides an important commercial advantage over its competitors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Objective: </a:t>
            </a:r>
            <a:r>
              <a:rPr kumimoji="0" lang="en-US" sz="1800" b="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Ensure the company that has a sufficiently strong, broad and deep IP portfolio to preserve that advantage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 the emergence of each technology sector, technology initially dominates the business success formula</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At some point however in each technology sector, IP becomes critical to maintain competitiveness and market share</a:t>
            </a:r>
          </a:p>
          <a:p>
            <a:pPr marL="1485900" lvl="2">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early and/or prolific IP property holders gain great leverage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Once the IP enforcement game begins being played in a sector it is insufficient to only have good technology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If you don’t have good IP, you will be severely disadvantaged and it may not matter how good your technology is</a:t>
            </a:r>
          </a:p>
        </p:txBody>
      </p:sp>
    </p:spTree>
    <p:extLst>
      <p:ext uri="{BB962C8B-B14F-4D97-AF65-F5344CB8AC3E}">
        <p14:creationId xmlns:p14="http://schemas.microsoft.com/office/powerpoint/2010/main" val="1790698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Why Should a Company Have a Strong Portfolio</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483005"/>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Because a strong IP portfolio…</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Provides defensive ammunition / litigation counterclaim fodder</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Can act as a deterrent to being sued (mutually assured destruction)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Preserves market position established by technology leadership</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Prevents theft of ideas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Allows patentee to control usage / evolution of patented technology through strategic licensing arrangements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Injects entrepreneurial culture into R&amp;D function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Captures R&amp;D spending to create tangible asset that can be sold or licensed to generate independent revenue stream</a:t>
            </a:r>
          </a:p>
        </p:txBody>
      </p:sp>
    </p:spTree>
    <p:extLst>
      <p:ext uri="{BB962C8B-B14F-4D97-AF65-F5344CB8AC3E}">
        <p14:creationId xmlns:p14="http://schemas.microsoft.com/office/powerpoint/2010/main" val="3996887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Frequently Asked Question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606115"/>
          </a:xfrm>
        </p:spPr>
        <p:txBody>
          <a:bodyPr/>
          <a:lstStyle/>
          <a:p>
            <a:pPr marR="0" lvl="0" algn="ctr" defTabSz="914400" rtl="0" eaLnBrk="1" fontAlgn="auto" latinLnBrk="0" hangingPunct="1">
              <a:lnSpc>
                <a:spcPct val="100000"/>
              </a:lnSpc>
              <a:spcBef>
                <a:spcPts val="500"/>
              </a:spcBef>
              <a:spcAft>
                <a:spcPts val="500"/>
              </a:spcAft>
              <a:buClr>
                <a:srgbClr val="00A8B6"/>
              </a:buClr>
              <a:buSzTx/>
              <a:tabLst/>
              <a:defRPr/>
            </a:pPr>
            <a:r>
              <a:rPr kumimoji="0" lang="en-US" sz="2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own a patent. Can I practice the invention that is claimed in the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Arial" panose="020B0604020202020204" pitchFamily="34" charset="0"/>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Not necessarily</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patent grants the patent owner the right to </a:t>
            </a:r>
            <a:r>
              <a:rPr kumimoji="0" lang="en-US" sz="180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prevent others</a:t>
            </a:r>
            <a:r>
              <a:rPr kumimoji="0" lang="en-US" sz="18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from making, using, and selling it to others.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It is a negative right; </a:t>
            </a:r>
            <a:r>
              <a:rPr kumimoji="0" lang="en-US" sz="180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not</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an affirmative right to practice the invention.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If making the claimed invention infringes someone else’s patent, then the  patent owner cannot make, use, or sell his own invention without the permission of the other patent’s owner.</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invention may be illegal to sell (an unapproved drug?).</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Tip - conduct a Freedom to Operate (FTO) study prior to practicing any technology</a:t>
            </a:r>
          </a:p>
        </p:txBody>
      </p:sp>
    </p:spTree>
    <p:extLst>
      <p:ext uri="{BB962C8B-B14F-4D97-AF65-F5344CB8AC3E}">
        <p14:creationId xmlns:p14="http://schemas.microsoft.com/office/powerpoint/2010/main" val="191587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FB23-6BFE-2146-A59E-B9D459EF620D}"/>
              </a:ext>
            </a:extLst>
          </p:cNvPr>
          <p:cNvSpPr>
            <a:spLocks noGrp="1"/>
          </p:cNvSpPr>
          <p:nvPr>
            <p:ph type="ctrTitle"/>
          </p:nvPr>
        </p:nvSpPr>
        <p:spPr>
          <a:xfrm>
            <a:off x="937403" y="2852304"/>
            <a:ext cx="10317193" cy="602729"/>
          </a:xfrm>
        </p:spPr>
        <p:txBody>
          <a:bodyPr/>
          <a:lstStyle/>
          <a:p>
            <a:r>
              <a:rPr lang="en-US" sz="4400" dirty="0"/>
              <a:t>Types of Patent Applications</a:t>
            </a:r>
          </a:p>
        </p:txBody>
      </p:sp>
    </p:spTree>
    <p:extLst>
      <p:ext uri="{BB962C8B-B14F-4D97-AF65-F5344CB8AC3E}">
        <p14:creationId xmlns:p14="http://schemas.microsoft.com/office/powerpoint/2010/main" val="273990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Types of Patent Applications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795911"/>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Provisional</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Utility (Non-provisional)</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 Cooperation Treaty (PCT) application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Design Application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protects the </a:t>
            </a:r>
            <a:r>
              <a:rPr kumimoji="0" lang="en-US"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ornamental features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 an object; not nearly as common as utility applications.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Plant Application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protects distinct and new varieties of plants that are asexually reproduced. </a:t>
            </a:r>
          </a:p>
        </p:txBody>
      </p:sp>
    </p:spTree>
    <p:extLst>
      <p:ext uri="{BB962C8B-B14F-4D97-AF65-F5344CB8AC3E}">
        <p14:creationId xmlns:p14="http://schemas.microsoft.com/office/powerpoint/2010/main" val="4180575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Provisional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26243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Never examined, never will issue as a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Automatically expires in 12 months.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Think “place holder” for priority date.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Provides 12 months to further refine the invention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BUT added matter only gets the new date!</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Must be “re-filed” as a</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Utility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or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PCT</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application within 12 months of filing date to maintain priority date.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Claims of later filed Utility must be fully supported by provisional application to be entitled to filing date of the provisional application.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Tip – file </a:t>
            </a:r>
            <a:r>
              <a:rPr kumimoji="0" lang="en-US" sz="18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comprehensive</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provisional application if possible. </a:t>
            </a:r>
          </a:p>
        </p:txBody>
      </p:sp>
    </p:spTree>
    <p:extLst>
      <p:ext uri="{BB962C8B-B14F-4D97-AF65-F5344CB8AC3E}">
        <p14:creationId xmlns:p14="http://schemas.microsoft.com/office/powerpoint/2010/main" val="1338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Why File a Provisional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959237"/>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Provides 12 additional months to refine the invention before filing a utility application.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Allows additional improvements made within those 12 months to be rolled into a single utility application and a single PCT application.</a:t>
            </a:r>
          </a:p>
        </p:txBody>
      </p:sp>
    </p:spTree>
    <p:extLst>
      <p:ext uri="{BB962C8B-B14F-4D97-AF65-F5344CB8AC3E}">
        <p14:creationId xmlns:p14="http://schemas.microsoft.com/office/powerpoint/2010/main" val="176041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FB23-6BFE-2146-A59E-B9D459EF620D}"/>
              </a:ext>
            </a:extLst>
          </p:cNvPr>
          <p:cNvSpPr>
            <a:spLocks noGrp="1"/>
          </p:cNvSpPr>
          <p:nvPr>
            <p:ph type="ctrTitle"/>
          </p:nvPr>
        </p:nvSpPr>
        <p:spPr>
          <a:xfrm>
            <a:off x="937403" y="1150166"/>
            <a:ext cx="10317193" cy="4138441"/>
          </a:xfrm>
        </p:spPr>
        <p:txBody>
          <a:bodyPr/>
          <a:lstStyle/>
          <a:p>
            <a:pPr algn="l"/>
            <a:r>
              <a:rPr lang="en-US" sz="2400" dirty="0"/>
              <a:t>IP Fundamentals</a:t>
            </a:r>
            <a:br>
              <a:rPr lang="en-US" sz="2400" dirty="0"/>
            </a:br>
            <a:r>
              <a:rPr lang="en-US" sz="2400" dirty="0"/>
              <a:t>Importance of a Strong IP Portfolio</a:t>
            </a:r>
            <a:br>
              <a:rPr lang="en-US" sz="2400" dirty="0"/>
            </a:br>
            <a:r>
              <a:rPr lang="en-US" sz="2400" dirty="0"/>
              <a:t>Types of Patent Applications</a:t>
            </a:r>
            <a:br>
              <a:rPr lang="en-US" sz="2400" dirty="0"/>
            </a:br>
            <a:r>
              <a:rPr lang="en-US" sz="2400" dirty="0"/>
              <a:t>Patent Application Examination</a:t>
            </a:r>
            <a:br>
              <a:rPr lang="en-US" sz="2400" dirty="0"/>
            </a:br>
            <a:r>
              <a:rPr lang="en-US" sz="2400" dirty="0"/>
              <a:t>IP Do’s and Don’ts for Startups</a:t>
            </a:r>
            <a:br>
              <a:rPr lang="en-US" sz="2400" dirty="0"/>
            </a:br>
            <a:r>
              <a:rPr lang="en-US" sz="2400" dirty="0"/>
              <a:t>Memorialize Work</a:t>
            </a:r>
            <a:br>
              <a:rPr lang="en-US" sz="2400" dirty="0"/>
            </a:br>
            <a:endParaRPr lang="en-US" sz="2400" dirty="0"/>
          </a:p>
        </p:txBody>
      </p:sp>
      <p:sp>
        <p:nvSpPr>
          <p:cNvPr id="3" name="TextBox 2">
            <a:extLst>
              <a:ext uri="{FF2B5EF4-FFF2-40B4-BE49-F238E27FC236}">
                <a16:creationId xmlns:a16="http://schemas.microsoft.com/office/drawing/2014/main" id="{3FE42633-81FC-D3A4-F5F0-894F234DEF68}"/>
              </a:ext>
            </a:extLst>
          </p:cNvPr>
          <p:cNvSpPr txBox="1"/>
          <p:nvPr/>
        </p:nvSpPr>
        <p:spPr>
          <a:xfrm>
            <a:off x="937403" y="354564"/>
            <a:ext cx="320973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Agenda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56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Utility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575338"/>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Application that is examined by the USPTO and may ultimately be granted as a patent.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Protects the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functional or structural </a:t>
            </a:r>
            <a:r>
              <a:rPr kumimoji="0" lang="en-US" sz="18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(not ornamental)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aspects of an invention.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This is the text that may ultimately be granted as a patent (after possible amendments to the claims).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After filing, no substantive changes can be made without risking a “new matter” rejection.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During pendency of a “parent” utility application, one can file “</a:t>
            </a:r>
            <a:r>
              <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continuing applications</a:t>
            </a:r>
            <a:r>
              <a:rPr kumimoji="0" lang="en-US" sz="180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such as a:</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Divisional - same specification as parent but different invention</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Continuation - same specification and general invention as parent</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Continuation-in-Part - specification has added matter</a:t>
            </a:r>
          </a:p>
        </p:txBody>
      </p:sp>
    </p:spTree>
    <p:extLst>
      <p:ext uri="{BB962C8B-B14F-4D97-AF65-F5344CB8AC3E}">
        <p14:creationId xmlns:p14="http://schemas.microsoft.com/office/powerpoint/2010/main" val="213061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PCT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85719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International “place holder” for filing date.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PCT must be filed within one year of priority application.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Does not issue as a patent.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Applicant must eventually proceed with actual filings in countries of interest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national phase</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filings) (153 PCT contracting states).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granting of patents remains under the control of the national or regional patent Offices.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Convenient way to keep options open globally before deciding in which countries to pursue applications.</a:t>
            </a:r>
          </a:p>
        </p:txBody>
      </p:sp>
    </p:spTree>
    <p:extLst>
      <p:ext uri="{BB962C8B-B14F-4D97-AF65-F5344CB8AC3E}">
        <p14:creationId xmlns:p14="http://schemas.microsoft.com/office/powerpoint/2010/main" val="298353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Why File a PCT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51378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Advantages of the PCT route: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Defers expenses while preserving priority date for up to</a:t>
            </a:r>
            <a:b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30 months.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Allows time to assess marketability and patentability before making significant patent filing investments abroad.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 International Search Report and International Preliminary Report on Patentability are provided.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Disadvantages of the PCT:</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Additional cost of filing the PCT application.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Delays start of prosecution, so may delay issuance of patents. </a:t>
            </a:r>
          </a:p>
        </p:txBody>
      </p:sp>
    </p:spTree>
    <p:extLst>
      <p:ext uri="{BB962C8B-B14F-4D97-AF65-F5344CB8AC3E}">
        <p14:creationId xmlns:p14="http://schemas.microsoft.com/office/powerpoint/2010/main" val="2051773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Anatomy of a Utility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10854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Specification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Written description of the invention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How to make and use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Abstract (short summary)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Can contain figures (important for devices)</a:t>
            </a:r>
            <a:b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Claims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Purpose of the specification is to support the claims</a:t>
            </a:r>
            <a:b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(e.g., teach how to make and use). </a:t>
            </a:r>
          </a:p>
        </p:txBody>
      </p:sp>
    </p:spTree>
    <p:extLst>
      <p:ext uri="{BB962C8B-B14F-4D97-AF65-F5344CB8AC3E}">
        <p14:creationId xmlns:p14="http://schemas.microsoft.com/office/powerpoint/2010/main" val="59541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Anatomy of a Utility Application</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606389"/>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Title of Invention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Cross-Reference to Related Applications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Statement Regarding Federally Sponsored Research or Development (if applicable)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Reference to Sequence Listing, a Table, or a Computer Program Listing Compact Disc Appendix (if applicable)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Background of the Invention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Brief Summary of the Invention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Brief Description of the Drawings (if any)</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Detailed Description of the Invention (including Examples)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Claims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Abstract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Drawings (if any)</a:t>
            </a:r>
          </a:p>
        </p:txBody>
      </p:sp>
    </p:spTree>
    <p:extLst>
      <p:ext uri="{BB962C8B-B14F-4D97-AF65-F5344CB8AC3E}">
        <p14:creationId xmlns:p14="http://schemas.microsoft.com/office/powerpoint/2010/main" val="38520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Patent Claims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39067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Most important part of the application</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patent claims define the subject matter protected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Thus, to secure broadest rights, claims must avoid unnecessary limitations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Must define an invention that is novel and non-obvious.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Define what patentee can prevent others from making, using or selling.</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Whole purpose of the application: support the claims.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Must be clear enough for skilled practitioners to determine whether a process/product would infringe.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Claim language is unusual.</a:t>
            </a:r>
          </a:p>
        </p:txBody>
      </p:sp>
    </p:spTree>
    <p:extLst>
      <p:ext uri="{BB962C8B-B14F-4D97-AF65-F5344CB8AC3E}">
        <p14:creationId xmlns:p14="http://schemas.microsoft.com/office/powerpoint/2010/main" val="4240871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Anatomy of a Patent Claim</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924151"/>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Independent and dependent Claims.</a:t>
            </a:r>
          </a:p>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Claims 1 and 2 are independent claims. </a:t>
            </a:r>
          </a:p>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Claim 3 is a dependent claim.</a:t>
            </a:r>
          </a:p>
          <a:p>
            <a:pPr marL="285750" marR="0" lvl="0" indent="-285750" algn="l" defTabSz="914400" rtl="0" eaLnBrk="1" fontAlgn="auto" latinLnBrk="0" hangingPunct="1">
              <a:lnSpc>
                <a:spcPct val="100000"/>
              </a:lnSpc>
              <a:spcBef>
                <a:spcPts val="500"/>
              </a:spcBef>
              <a:spcAft>
                <a:spcPts val="500"/>
              </a:spcAft>
              <a:buClr>
                <a:srgbClr val="00A8B6"/>
              </a:buClr>
              <a:buSzTx/>
              <a:buFont typeface="Arial" panose="020B0604020202020204" pitchFamily="34" charset="0"/>
              <a:buChar char="•"/>
              <a:tabLst/>
              <a:defRPr/>
            </a:pPr>
            <a:endPar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500"/>
              </a:spcBef>
              <a:spcAft>
                <a:spcPts val="500"/>
              </a:spcAft>
              <a:buClr>
                <a:srgbClr val="00A8B6"/>
              </a:buClr>
              <a:buSzTx/>
              <a:buFont typeface="+mj-lt"/>
              <a:buAutoNum type="arabicPeriod"/>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 </a:t>
            </a:r>
            <a:r>
              <a:rPr kumimoji="0" lang="en-US" sz="1800" b="0" i="0" u="sng"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chair</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comprising</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 seating surface, four legs, and a back.</a:t>
            </a:r>
          </a:p>
          <a:p>
            <a:pPr marL="1040130" lvl="1" indent="-342900">
              <a:lnSpc>
                <a:spcPct val="100000"/>
              </a:lnSpc>
              <a:spcBef>
                <a:spcPts val="500"/>
              </a:spcBef>
              <a:buClr>
                <a:srgbClr val="00A8B6"/>
              </a:buClr>
              <a:defRPr/>
            </a:pPr>
            <a:r>
              <a:rPr kumimoji="0" lang="en-US"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Preamble - “A chair” </a:t>
            </a:r>
          </a:p>
          <a:p>
            <a:pPr marL="1040130" lvl="1" indent="-342900">
              <a:lnSpc>
                <a:spcPct val="100000"/>
              </a:lnSpc>
              <a:spcBef>
                <a:spcPts val="500"/>
              </a:spcBef>
              <a:buClr>
                <a:srgbClr val="00A8B6"/>
              </a:buClr>
              <a:defRPr/>
            </a:pPr>
            <a:r>
              <a:rPr kumimoji="0" lang="en-US"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Transitional Phrase - “comprising” / “consisting of”</a:t>
            </a:r>
          </a:p>
          <a:p>
            <a:pPr marL="1040130" lvl="1" indent="-342900">
              <a:lnSpc>
                <a:spcPct val="100000"/>
              </a:lnSpc>
              <a:spcBef>
                <a:spcPts val="500"/>
              </a:spcBef>
              <a:buClr>
                <a:srgbClr val="00A8B6"/>
              </a:buClr>
              <a:defRPr/>
            </a:pPr>
            <a:r>
              <a:rPr kumimoji="0" lang="en-US"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Body - “a seating surface, four legs, and a back”</a:t>
            </a:r>
          </a:p>
          <a:p>
            <a:pPr marL="342900" marR="0" lvl="0" indent="-342900" algn="l" defTabSz="914400" rtl="0" eaLnBrk="1" fontAlgn="auto" latinLnBrk="0" hangingPunct="1">
              <a:lnSpc>
                <a:spcPct val="100000"/>
              </a:lnSpc>
              <a:spcBef>
                <a:spcPts val="500"/>
              </a:spcBef>
              <a:spcAft>
                <a:spcPts val="500"/>
              </a:spcAft>
              <a:buClr>
                <a:srgbClr val="00A8B6"/>
              </a:buClr>
              <a:buSzTx/>
              <a:buFont typeface="+mj-lt"/>
              <a:buAutoNum type="arabicPeriod"/>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 </a:t>
            </a:r>
            <a:r>
              <a:rPr kumimoji="0" lang="en-US" sz="1800" b="0" i="0" u="sng"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chair</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consisting of </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 seating surface, four legs, and a back.</a:t>
            </a:r>
          </a:p>
          <a:p>
            <a:pPr marL="342900" marR="0" lvl="0" indent="-342900" algn="l" defTabSz="914400" rtl="0" eaLnBrk="1" fontAlgn="auto" latinLnBrk="0" hangingPunct="1">
              <a:lnSpc>
                <a:spcPct val="100000"/>
              </a:lnSpc>
              <a:spcBef>
                <a:spcPts val="500"/>
              </a:spcBef>
              <a:spcAft>
                <a:spcPts val="500"/>
              </a:spcAft>
              <a:buClr>
                <a:srgbClr val="00A8B6"/>
              </a:buClr>
              <a:buSzTx/>
              <a:buFont typeface="+mj-lt"/>
              <a:buAutoNum type="arabicPeriod"/>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The </a:t>
            </a:r>
            <a:r>
              <a:rPr kumimoji="0" lang="en-US" sz="1800" b="0" i="0" u="sng"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chair</a:t>
            </a: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of claim 1, wherein the back is made of wood.</a:t>
            </a:r>
          </a:p>
        </p:txBody>
      </p:sp>
    </p:spTree>
    <p:extLst>
      <p:ext uri="{BB962C8B-B14F-4D97-AF65-F5344CB8AC3E}">
        <p14:creationId xmlns:p14="http://schemas.microsoft.com/office/powerpoint/2010/main" val="119548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Classes of Claims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795911"/>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Apparatus -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Directed to what the invention is (product) not what it does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System -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Directed to a combination of multiple devices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Method -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Directed to a way of doing something</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Composition of matter -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Directed to products where the chemical nature of the substance or materials used, rather than the shape or form of a product, is the distinguishing characteristic</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Product-by-process - </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product, but recite the steps of the process that create the product</a:t>
            </a:r>
          </a:p>
        </p:txBody>
      </p:sp>
    </p:spTree>
    <p:extLst>
      <p:ext uri="{BB962C8B-B14F-4D97-AF65-F5344CB8AC3E}">
        <p14:creationId xmlns:p14="http://schemas.microsoft.com/office/powerpoint/2010/main" val="2367457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8821-6CF4-FC80-9D35-68CEEE6C614E}"/>
              </a:ext>
            </a:extLst>
          </p:cNvPr>
          <p:cNvSpPr>
            <a:spLocks noGrp="1"/>
          </p:cNvSpPr>
          <p:nvPr>
            <p:ph type="ctrTitle"/>
          </p:nvPr>
        </p:nvSpPr>
        <p:spPr>
          <a:xfrm>
            <a:off x="938540" y="2912244"/>
            <a:ext cx="10317193" cy="602729"/>
          </a:xfrm>
        </p:spPr>
        <p:txBody>
          <a:bodyPr/>
          <a:lstStyle/>
          <a:p>
            <a:r>
              <a:rPr lang="en-US" dirty="0"/>
              <a:t>Patent Application Examination</a:t>
            </a:r>
          </a:p>
        </p:txBody>
      </p:sp>
    </p:spTree>
    <p:extLst>
      <p:ext uri="{BB962C8B-B14F-4D97-AF65-F5344CB8AC3E}">
        <p14:creationId xmlns:p14="http://schemas.microsoft.com/office/powerpoint/2010/main" val="3796886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General US Prosecution Outline</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98543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File Application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Possible Formality Issues – Notice to File Missing Parts and Possible Restriction Requirement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First Examiner’s Office Action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Applicant’s Reply to First Office Action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Final Examiner’s Office Action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Applicant’s Reply to Final Office Action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Conclusion of Prosecution (allowance or abandonment)</a:t>
            </a:r>
          </a:p>
        </p:txBody>
      </p:sp>
    </p:spTree>
    <p:extLst>
      <p:ext uri="{BB962C8B-B14F-4D97-AF65-F5344CB8AC3E}">
        <p14:creationId xmlns:p14="http://schemas.microsoft.com/office/powerpoint/2010/main" val="211097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FB23-6BFE-2146-A59E-B9D459EF620D}"/>
              </a:ext>
            </a:extLst>
          </p:cNvPr>
          <p:cNvSpPr>
            <a:spLocks noGrp="1"/>
          </p:cNvSpPr>
          <p:nvPr>
            <p:ph type="ctrTitle"/>
          </p:nvPr>
        </p:nvSpPr>
        <p:spPr>
          <a:xfrm>
            <a:off x="938540" y="2912243"/>
            <a:ext cx="10317193" cy="602729"/>
          </a:xfrm>
        </p:spPr>
        <p:txBody>
          <a:bodyPr/>
          <a:lstStyle/>
          <a:p>
            <a:r>
              <a:rPr lang="en-US" sz="4400" dirty="0"/>
              <a:t>IP Fundamentals</a:t>
            </a:r>
          </a:p>
        </p:txBody>
      </p:sp>
    </p:spTree>
    <p:extLst>
      <p:ext uri="{BB962C8B-B14F-4D97-AF65-F5344CB8AC3E}">
        <p14:creationId xmlns:p14="http://schemas.microsoft.com/office/powerpoint/2010/main" val="818505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What are the Requirements for Patentability?</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518912"/>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Must comply with the: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Statutory Subject Matter Requirement—35 USC §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101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Novelty Requirement—35 USC §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102</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Non-Obviousness Requirement—35 USC §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103</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Written Description Requirement—35 USC § 112</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Enablement Requirement—35 USC § 112</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Best Mode Requirement—35 USC § 112</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Definiteness Requirement—35 USC § 112</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a:t>
            </a:r>
          </a:p>
        </p:txBody>
      </p:sp>
    </p:spTree>
    <p:extLst>
      <p:ext uri="{BB962C8B-B14F-4D97-AF65-F5344CB8AC3E}">
        <p14:creationId xmlns:p14="http://schemas.microsoft.com/office/powerpoint/2010/main" val="2377577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First-to-File</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416320"/>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AIA’s first-to-file rules apply to patent applications having at least one claim with an effective filing date after March 15, 2013</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Old Law – Novel Unless: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invention was known or used by others in this country, or patented or described in a printed publication in this or a foreign country, </a:t>
            </a:r>
            <a:r>
              <a:rPr kumimoji="0" lang="en-US"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before the invention </a:t>
            </a: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thereof by the applicant for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New Law – Novel Unless: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claimed invention was patented, described in a printed publication, or in public use, on sale, or otherwise available to the public </a:t>
            </a:r>
            <a:r>
              <a:rPr kumimoji="0" lang="en-US"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before the effective filing date </a:t>
            </a: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 the claimed invention”</a:t>
            </a:r>
          </a:p>
        </p:txBody>
      </p:sp>
    </p:spTree>
    <p:extLst>
      <p:ext uri="{BB962C8B-B14F-4D97-AF65-F5344CB8AC3E}">
        <p14:creationId xmlns:p14="http://schemas.microsoft.com/office/powerpoint/2010/main" val="2429117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Statutory Subject Matter Requirement</a:t>
            </a:r>
            <a:endParaRPr lang="en-US" sz="32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231654"/>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Requires that the invention fall into a category that Congress has designed the patent laws to protect.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US law specifies four categories of patent-eligible subject matter:  </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process (or method) - including machine learning algorithms, bioinformatics methodologies, etc.</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machine - machine learning systems, computational devices, digital circuitry, embedded systems, user interfaces, computer software embodied in a physical medium, etc.  </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manufacture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composition of matter</a:t>
            </a:r>
          </a:p>
        </p:txBody>
      </p:sp>
    </p:spTree>
    <p:extLst>
      <p:ext uri="{BB962C8B-B14F-4D97-AF65-F5344CB8AC3E}">
        <p14:creationId xmlns:p14="http://schemas.microsoft.com/office/powerpoint/2010/main" val="35026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Statutory Subject Matter Requirement</a:t>
            </a:r>
            <a:endParaRPr lang="en-US" sz="32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3795911"/>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Court interpretations of the statute have defined the limits of patentable subject matter and there have been major changes/tightening over the few years.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Judicially created exceptions to those four categories: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Product of Nature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Laws of Nature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Natural Phenomena</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Abstract Ideas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claim that falls within one these exceptions is not valid.</a:t>
            </a:r>
          </a:p>
        </p:txBody>
      </p:sp>
    </p:spTree>
    <p:extLst>
      <p:ext uri="{BB962C8B-B14F-4D97-AF65-F5344CB8AC3E}">
        <p14:creationId xmlns:p14="http://schemas.microsoft.com/office/powerpoint/2010/main" val="4017084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Novelty Requirement</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73408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Arial" panose="020B0604020202020204" pitchFamily="34" charset="0"/>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Requires that the invention not be in the public domain prior to the filing of the patent application:</a:t>
            </a:r>
          </a:p>
          <a:p>
            <a:pPr marL="982980" lvl="1">
              <a:lnSpc>
                <a:spcPct val="100000"/>
              </a:lnSpc>
              <a:spcBef>
                <a:spcPts val="500"/>
              </a:spcBef>
              <a:buClr>
                <a:srgbClr val="00A8B6"/>
              </a:buClr>
              <a:buFont typeface="Arial" panose="020B0604020202020204" pitchFamily="34" charset="0"/>
              <a:buChar cha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Patenting of the invention</a:t>
            </a:r>
          </a:p>
          <a:p>
            <a:pPr marL="982980" lvl="1">
              <a:lnSpc>
                <a:spcPct val="100000"/>
              </a:lnSpc>
              <a:spcBef>
                <a:spcPts val="500"/>
              </a:spcBef>
              <a:buClr>
                <a:srgbClr val="00A8B6"/>
              </a:buClr>
              <a:buFont typeface="Arial" panose="020B0604020202020204" pitchFamily="34" charset="0"/>
              <a:buChar cha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Publication of the invention</a:t>
            </a:r>
          </a:p>
          <a:p>
            <a:pPr marL="982980" lvl="1">
              <a:lnSpc>
                <a:spcPct val="100000"/>
              </a:lnSpc>
              <a:spcBef>
                <a:spcPts val="500"/>
              </a:spcBef>
              <a:buClr>
                <a:srgbClr val="00A8B6"/>
              </a:buClr>
              <a:buFont typeface="Arial" panose="020B0604020202020204" pitchFamily="34" charset="0"/>
              <a:buChar cha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Public use of the invention</a:t>
            </a:r>
          </a:p>
          <a:p>
            <a:pPr marL="982980" lvl="1">
              <a:lnSpc>
                <a:spcPct val="100000"/>
              </a:lnSpc>
              <a:spcBef>
                <a:spcPts val="500"/>
              </a:spcBef>
              <a:buClr>
                <a:srgbClr val="00A8B6"/>
              </a:buClr>
              <a:buFont typeface="Arial" panose="020B0604020202020204" pitchFamily="34" charset="0"/>
              <a:buChar cha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Sale or offer for sale of the invention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Arial" panose="020B0604020202020204" pitchFamily="34" charset="0"/>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File priority application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before</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any public disclosure, or use, or sale, or offer for sale      (“bar dates”).</a:t>
            </a:r>
          </a:p>
        </p:txBody>
      </p:sp>
    </p:spTree>
    <p:extLst>
      <p:ext uri="{BB962C8B-B14F-4D97-AF65-F5344CB8AC3E}">
        <p14:creationId xmlns:p14="http://schemas.microsoft.com/office/powerpoint/2010/main" val="75907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Novelty Requirement</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518638"/>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Public Disclosure and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Grace Period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 inventor’s public disclosures will not preclude a patent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 the US</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if the patent application is filed within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one year </a:t>
            </a: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of the disclosure. </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AKA the “grace period”</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 inventor’s public article and speeches are not prior art if made within one year of patent application. </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But rights may be lost abroad!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Best practice is to file a patent application before any public disclosure occurs!!!</a:t>
            </a:r>
          </a:p>
        </p:txBody>
      </p:sp>
    </p:spTree>
    <p:extLst>
      <p:ext uri="{BB962C8B-B14F-4D97-AF65-F5344CB8AC3E}">
        <p14:creationId xmlns:p14="http://schemas.microsoft.com/office/powerpoint/2010/main" val="1666749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Novelty Requirement</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58532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Typical bar date triggers: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Journal articles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Product release brochures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Conference presentations, abstracts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Disclosures not protected by non-disclosure agreement (NDA)</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Website postings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Selling/Offering for sale (even under a secrecy agreement)</a:t>
            </a:r>
          </a:p>
        </p:txBody>
      </p:sp>
    </p:spTree>
    <p:extLst>
      <p:ext uri="{BB962C8B-B14F-4D97-AF65-F5344CB8AC3E}">
        <p14:creationId xmlns:p14="http://schemas.microsoft.com/office/powerpoint/2010/main" val="3866485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Non-Obviousness Requirement </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32371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Even if novel, invention is not patentable if it differs from the prior art only by way of an “obvious” modification.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“Obvious” means obvious to a person of ordinary skill in the art at the time the invention was made.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Keeps inventor from claiming something that is not inventive over something belonging to the public or someone else.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Highly subjective.</a:t>
            </a:r>
          </a:p>
        </p:txBody>
      </p:sp>
    </p:spTree>
    <p:extLst>
      <p:ext uri="{BB962C8B-B14F-4D97-AF65-F5344CB8AC3E}">
        <p14:creationId xmlns:p14="http://schemas.microsoft.com/office/powerpoint/2010/main" val="2722036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The Enablement Requirement</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1641475"/>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Requires the specification to teach one of skill in the art how to make and use the invention without undue experimentation.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Inventor should describe how to practice the invention – no “hiding the ball.”</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Frequently an issue for the “unpredictable arts” (biology and chemistry), especially for unproven methods of treatment.</a:t>
            </a:r>
          </a:p>
        </p:txBody>
      </p:sp>
    </p:spTree>
    <p:extLst>
      <p:ext uri="{BB962C8B-B14F-4D97-AF65-F5344CB8AC3E}">
        <p14:creationId xmlns:p14="http://schemas.microsoft.com/office/powerpoint/2010/main" val="82050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8143-36EC-8B0F-EA83-23AF2E955B17}"/>
              </a:ext>
            </a:extLst>
          </p:cNvPr>
          <p:cNvSpPr>
            <a:spLocks noGrp="1"/>
          </p:cNvSpPr>
          <p:nvPr>
            <p:ph type="ctrTitle"/>
          </p:nvPr>
        </p:nvSpPr>
        <p:spPr>
          <a:xfrm>
            <a:off x="938540" y="2912244"/>
            <a:ext cx="10317193" cy="602729"/>
          </a:xfrm>
        </p:spPr>
        <p:txBody>
          <a:bodyPr/>
          <a:lstStyle/>
          <a:p>
            <a:r>
              <a:rPr lang="en-US" dirty="0"/>
              <a:t>IP Do’s and Don’ts for Startups</a:t>
            </a:r>
          </a:p>
        </p:txBody>
      </p:sp>
    </p:spTree>
    <p:extLst>
      <p:ext uri="{BB962C8B-B14F-4D97-AF65-F5344CB8AC3E}">
        <p14:creationId xmlns:p14="http://schemas.microsoft.com/office/powerpoint/2010/main" val="205200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184796"/>
            <a:ext cx="12191999" cy="4113947"/>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Roadmap</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Intellectual Property Overview</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Trademarks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Trade Secrets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Copyrights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Importance of IP to Early-Stage Projects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Building an IP Portfolio</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Strategy</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Public disclosure and grace period</a:t>
            </a:r>
          </a:p>
          <a:p>
            <a:pPr marL="982980" lvl="1">
              <a:lnSpc>
                <a:spcPct val="100000"/>
              </a:lnSpc>
              <a:spcBef>
                <a:spcPts val="500"/>
              </a:spcBef>
              <a:buClr>
                <a:srgbClr val="00A8B6"/>
              </a:buClr>
              <a:defRPr/>
            </a:pPr>
            <a:r>
              <a:rPr lang="en-US" dirty="0">
                <a:solidFill>
                  <a:srgbClr val="001C34"/>
                </a:solidFill>
              </a:rPr>
              <a:t>Best Practices</a:t>
            </a:r>
            <a:endPar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2294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F5E90-0812-A7D9-05D8-013105447C6E}"/>
              </a:ext>
            </a:extLst>
          </p:cNvPr>
          <p:cNvSpPr>
            <a:spLocks noGrp="1"/>
          </p:cNvSpPr>
          <p:nvPr>
            <p:ph type="body" sz="quarter" idx="15"/>
          </p:nvPr>
        </p:nvSpPr>
        <p:spPr>
          <a:xfrm>
            <a:off x="230819" y="1719557"/>
            <a:ext cx="5743388" cy="2598147"/>
          </a:xfrm>
        </p:spPr>
        <p:txBody>
          <a:bodyPr/>
          <a:lstStyle/>
          <a:p>
            <a:r>
              <a:rPr lang="en-US" dirty="0"/>
              <a:t>Don’t Start Before You’re Ready</a:t>
            </a:r>
          </a:p>
          <a:p>
            <a:r>
              <a:rPr lang="en-US" dirty="0"/>
              <a:t>Don’t Assume Your Technology Will Determine Your Best Business Model</a:t>
            </a:r>
          </a:p>
          <a:p>
            <a:r>
              <a:rPr lang="en-US" dirty="0"/>
              <a:t>Do Involve IP Counsel Early</a:t>
            </a:r>
          </a:p>
          <a:p>
            <a:r>
              <a:rPr lang="en-US" dirty="0"/>
              <a:t>Do Develop an IP Strategy</a:t>
            </a:r>
          </a:p>
          <a:p>
            <a:r>
              <a:rPr lang="en-US" dirty="0"/>
              <a:t>Don’t Skimp on Your IP Budget</a:t>
            </a:r>
          </a:p>
          <a:p>
            <a:endParaRPr lang="en-US" dirty="0"/>
          </a:p>
        </p:txBody>
      </p:sp>
      <p:sp>
        <p:nvSpPr>
          <p:cNvPr id="6" name="Title 5">
            <a:extLst>
              <a:ext uri="{FF2B5EF4-FFF2-40B4-BE49-F238E27FC236}">
                <a16:creationId xmlns:a16="http://schemas.microsoft.com/office/drawing/2014/main" id="{4B4442D4-DD37-A06B-F727-1B4B356E99CE}"/>
              </a:ext>
            </a:extLst>
          </p:cNvPr>
          <p:cNvSpPr>
            <a:spLocks noGrp="1"/>
          </p:cNvSpPr>
          <p:nvPr>
            <p:ph type="ctrTitle"/>
          </p:nvPr>
        </p:nvSpPr>
        <p:spPr/>
        <p:txBody>
          <a:bodyPr/>
          <a:lstStyle/>
          <a:p>
            <a:r>
              <a:rPr lang="en-US" altLang="en-US" dirty="0"/>
              <a:t>IP Do’s and Don’ts Roadmap</a:t>
            </a:r>
            <a:endParaRPr lang="en-US" dirty="0"/>
          </a:p>
        </p:txBody>
      </p:sp>
      <p:sp>
        <p:nvSpPr>
          <p:cNvPr id="10" name="Text Placeholder 9">
            <a:extLst>
              <a:ext uri="{FF2B5EF4-FFF2-40B4-BE49-F238E27FC236}">
                <a16:creationId xmlns:a16="http://schemas.microsoft.com/office/drawing/2014/main" id="{D255A17F-DE07-D7B4-7D0A-9FAE2D16075B}"/>
              </a:ext>
            </a:extLst>
          </p:cNvPr>
          <p:cNvSpPr>
            <a:spLocks noGrp="1"/>
          </p:cNvSpPr>
          <p:nvPr>
            <p:ph type="body" sz="quarter" idx="21"/>
          </p:nvPr>
        </p:nvSpPr>
        <p:spPr>
          <a:xfrm>
            <a:off x="6217795" y="1789646"/>
            <a:ext cx="5743388" cy="1905650"/>
          </a:xfrm>
        </p:spPr>
        <p:txBody>
          <a:bodyPr/>
          <a:lstStyle/>
          <a:p>
            <a:r>
              <a:rPr lang="en-US" dirty="0"/>
              <a:t>Do Get Help to Manage Your IP</a:t>
            </a:r>
          </a:p>
          <a:p>
            <a:r>
              <a:rPr lang="en-US" dirty="0"/>
              <a:t>Don’t Ignore Competitors’ Patents</a:t>
            </a:r>
          </a:p>
          <a:p>
            <a:r>
              <a:rPr lang="en-US" dirty="0"/>
              <a:t>Do Think About Collaborations</a:t>
            </a:r>
          </a:p>
          <a:p>
            <a:r>
              <a:rPr lang="en-US" dirty="0"/>
              <a:t>Don’t Overlook the IP Details</a:t>
            </a:r>
          </a:p>
          <a:p>
            <a:r>
              <a:rPr lang="en-US" sz="1800" dirty="0"/>
              <a:t>Don’t Forget IP as Part of your Exit Strategy</a:t>
            </a:r>
            <a:endParaRPr lang="en-US" dirty="0"/>
          </a:p>
        </p:txBody>
      </p:sp>
    </p:spTree>
    <p:extLst>
      <p:ext uri="{BB962C8B-B14F-4D97-AF65-F5344CB8AC3E}">
        <p14:creationId xmlns:p14="http://schemas.microsoft.com/office/powerpoint/2010/main" val="3119322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Don’t Start Before You’re Ready</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2726387"/>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When should a company/start-up spin out of a university? </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the role of the university (it varies)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Define the investment (market) opportunity </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Scientist founder vs. experienced executive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Bridge notes + grants vs. seed round</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Stake out the IP!</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Recruit the very best → People make you successful</a:t>
            </a:r>
          </a:p>
        </p:txBody>
      </p:sp>
    </p:spTree>
    <p:extLst>
      <p:ext uri="{BB962C8B-B14F-4D97-AF65-F5344CB8AC3E}">
        <p14:creationId xmlns:p14="http://schemas.microsoft.com/office/powerpoint/2010/main" val="881976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948978"/>
          </a:xfrm>
        </p:spPr>
        <p:txBody>
          <a:bodyPr/>
          <a:lstStyle/>
          <a:p>
            <a:r>
              <a:rPr lang="en-US" sz="3200" dirty="0"/>
              <a:t>Don’t Assume Your Technology Will Determine Your Best Business Model</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1" y="1931163"/>
            <a:ext cx="12191999" cy="1649169"/>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You have your technology – now what to do with it? </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Owning a technology, e.g., a device or drug candidate, does not immediately imply what the correct business model should be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Building a business model around your assets that maximizes ROI is a key decision and laden with assumptions, some of which may be testable given resources (i.e., real market research)</a:t>
            </a:r>
          </a:p>
        </p:txBody>
      </p:sp>
    </p:spTree>
    <p:extLst>
      <p:ext uri="{BB962C8B-B14F-4D97-AF65-F5344CB8AC3E}">
        <p14:creationId xmlns:p14="http://schemas.microsoft.com/office/powerpoint/2010/main" val="3844627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 Involve IP Counsel Early </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2187778"/>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Hire an IP attorney prior to launching your product and prior to any public disclosure of your technology</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If you wait until after disclosures have occurred and/or barring deadlines have passed you may have irreparably lost valuable IP rights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U.S. law provides a one-year “grace” period to file your application after your first sale or a public disclosure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Some foreign countries have NO grace period</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bottom line - protect your IP rights early</a:t>
            </a:r>
          </a:p>
        </p:txBody>
      </p:sp>
    </p:spTree>
    <p:extLst>
      <p:ext uri="{BB962C8B-B14F-4D97-AF65-F5344CB8AC3E}">
        <p14:creationId xmlns:p14="http://schemas.microsoft.com/office/powerpoint/2010/main" val="2420524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 Develop an IP Strategy</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2469907"/>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Work with your counsel to develop an overall IP strategy</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Identify the goals of your IP portfolio and develop a global strategy</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Develop a budget and filing schedule and identify the technologies to be protected</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IP strategy should identify the types of IP (e.g., patents, trademarks, copyrights, or trade secrets) that will best protect your products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company can waste time and money by randomly trying to protect IP that does not conform to a clear strategy</a:t>
            </a:r>
          </a:p>
        </p:txBody>
      </p:sp>
    </p:spTree>
    <p:extLst>
      <p:ext uri="{BB962C8B-B14F-4D97-AF65-F5344CB8AC3E}">
        <p14:creationId xmlns:p14="http://schemas.microsoft.com/office/powerpoint/2010/main" val="144146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Don’t Skimp on Your IP Budget</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2187778"/>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Intellectual Property – clearly required from a VC perspective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How much money should you spend on IP acquisition, analysis (e.g., freedom-to-operate opinion), and enforcement?</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detailed FTO analysis can cost many tens of thousands of dollars, a litigation can cost millions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Protecting IP can be expensive, but it is critical to develop a realistic budget for your global IP strategy</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When you do this analysis is an important decision and ‘first’ is not necessarily the correct answer</a:t>
            </a:r>
          </a:p>
        </p:txBody>
      </p:sp>
    </p:spTree>
    <p:extLst>
      <p:ext uri="{BB962C8B-B14F-4D97-AF65-F5344CB8AC3E}">
        <p14:creationId xmlns:p14="http://schemas.microsoft.com/office/powerpoint/2010/main" val="1919154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 Get Help to Manage Your IP</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1495281"/>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When should a start-up consider getting in-house IP management?  </a:t>
            </a:r>
            <a:endPar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Friends / associates vs. the very best</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Hire for the intermediate to long term</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Choose in-house IP counsel based on in-house experience and/or law firm experience</a:t>
            </a:r>
          </a:p>
        </p:txBody>
      </p:sp>
    </p:spTree>
    <p:extLst>
      <p:ext uri="{BB962C8B-B14F-4D97-AF65-F5344CB8AC3E}">
        <p14:creationId xmlns:p14="http://schemas.microsoft.com/office/powerpoint/2010/main" val="2443513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Don’t Ignore Competitors’ Patents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2059538"/>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Don’t assume that you can market and sell your product just because you own a patent or maintain a trade secret</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Patents provide the right to exclude, NOT to practice the invention</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Consider your freedom to operate (FTO) before you design your commercial products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Budget both time and money to identify competitor patents that may prevent you from making or selling your product</a:t>
            </a:r>
          </a:p>
        </p:txBody>
      </p:sp>
    </p:spTree>
    <p:extLst>
      <p:ext uri="{BB962C8B-B14F-4D97-AF65-F5344CB8AC3E}">
        <p14:creationId xmlns:p14="http://schemas.microsoft.com/office/powerpoint/2010/main" val="4182340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 Think About Collaborations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4239622"/>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When should a start-up get a collaboration partner?</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Development costs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type of partner - big pharma vs. biotech?</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economics</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Partnership options</a:t>
            </a:r>
          </a:p>
          <a:p>
            <a:pPr marL="982980" lvl="1">
              <a:lnSpc>
                <a:spcPts val="22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Co-marketing rights</a:t>
            </a:r>
          </a:p>
          <a:p>
            <a:pPr marL="982980" lvl="1">
              <a:lnSpc>
                <a:spcPts val="22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Indications / markets </a:t>
            </a:r>
          </a:p>
          <a:p>
            <a:pPr marL="982980" lvl="1">
              <a:lnSpc>
                <a:spcPts val="22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Geographic </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Collaboration vs. trade sale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lang="en-US" b="0" dirty="0">
                <a:solidFill>
                  <a:srgbClr val="001C34"/>
                </a:solidFill>
              </a:rPr>
              <a:t>But, always consider the IP aspects of such collaborations, and keep close track of who invented what aspects of the collaboration</a:t>
            </a:r>
            <a:endPar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3797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Don’t Overlook the IP Details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1367041"/>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Make sure that the company, not the employees or principals, own the IP </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All patent applications should be explicitly assigned to the company as early as possible</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Failing to secure and maintain IP rights (e.g., by the proper use of assignments, nondisclosure agreements, employment agreements, and vendor agreements) can cost your company valuable IP rights</a:t>
            </a:r>
          </a:p>
        </p:txBody>
      </p:sp>
    </p:spTree>
    <p:extLst>
      <p:ext uri="{BB962C8B-B14F-4D97-AF65-F5344CB8AC3E}">
        <p14:creationId xmlns:p14="http://schemas.microsoft.com/office/powerpoint/2010/main" val="4078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184796"/>
            <a:ext cx="12191999" cy="3262432"/>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Intellectual Property?</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Ideas</a:t>
            </a: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 – your intangible scientific and business assets</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Can be protected in the form of:</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Trademarks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Copyrights</a:t>
            </a:r>
          </a:p>
          <a:p>
            <a:pPr marL="982980" lvl="1">
              <a:lnSpc>
                <a:spcPct val="1000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Trade secrets</a:t>
            </a:r>
          </a:p>
        </p:txBody>
      </p:sp>
      <p:pic>
        <p:nvPicPr>
          <p:cNvPr id="2" name="Picture 1">
            <a:extLst>
              <a:ext uri="{FF2B5EF4-FFF2-40B4-BE49-F238E27FC236}">
                <a16:creationId xmlns:a16="http://schemas.microsoft.com/office/drawing/2014/main" id="{2CAF49DF-15F6-F42B-3013-5208F6AA623D}"/>
              </a:ext>
            </a:extLst>
          </p:cNvPr>
          <p:cNvPicPr>
            <a:picLocks noChangeAspect="1"/>
          </p:cNvPicPr>
          <p:nvPr/>
        </p:nvPicPr>
        <p:blipFill>
          <a:blip r:embed="rId2"/>
          <a:stretch>
            <a:fillRect/>
          </a:stretch>
        </p:blipFill>
        <p:spPr>
          <a:xfrm>
            <a:off x="7452617" y="1465902"/>
            <a:ext cx="2950720" cy="2914141"/>
          </a:xfrm>
          <a:prstGeom prst="rect">
            <a:avLst/>
          </a:prstGeom>
        </p:spPr>
      </p:pic>
    </p:spTree>
    <p:extLst>
      <p:ext uri="{BB962C8B-B14F-4D97-AF65-F5344CB8AC3E}">
        <p14:creationId xmlns:p14="http://schemas.microsoft.com/office/powerpoint/2010/main" val="3491675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600" dirty="0"/>
              <a:t>Don’t Forget IP as Part of your Exit Strategy</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0" y="1565419"/>
            <a:ext cx="12191999" cy="5278368"/>
          </a:xfrm>
        </p:spPr>
        <p:txBody>
          <a:bodyPr/>
          <a:lstStyle/>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Your IP portfolio can be very important depending on your exist strategy</a:t>
            </a: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Initially, patents and patent applications can be a form of advertising to potential investors</a:t>
            </a:r>
          </a:p>
          <a:p>
            <a:pPr marL="982980" lvl="1">
              <a:lnSpc>
                <a:spcPts val="2200"/>
              </a:lnSpc>
              <a:spcBef>
                <a:spcPts val="500"/>
              </a:spcBef>
              <a:buClr>
                <a:srgbClr val="00A8B6"/>
              </a:buClr>
              <a:defRPr/>
            </a:pPr>
            <a:r>
              <a:rPr lang="en-US" dirty="0">
                <a:solidFill>
                  <a:srgbClr val="001C34"/>
                </a:solidFill>
              </a:rPr>
              <a:t>Angel Investors tend to be interested in the technology covered by your patents</a:t>
            </a:r>
          </a:p>
          <a:p>
            <a:pPr marL="982980" lvl="1">
              <a:lnSpc>
                <a:spcPts val="22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VCs tend to be interested in the </a:t>
            </a:r>
            <a:r>
              <a:rPr kumimoji="0" lang="en-US" b="0" i="0" u="none" strike="noStrike" kern="1200" cap="none" spc="0" normalizeH="0" baseline="0" noProof="0" dirty="0" err="1">
                <a:ln>
                  <a:noFill/>
                </a:ln>
                <a:solidFill>
                  <a:srgbClr val="001C34"/>
                </a:solidFill>
                <a:effectLst/>
                <a:uLnTx/>
                <a:uFillTx/>
                <a:latin typeface="Arial" panose="020B0604020202020204" pitchFamily="34" charset="0"/>
                <a:ea typeface="+mn-ea"/>
                <a:cs typeface="Arial" panose="020B0604020202020204" pitchFamily="34" charset="0"/>
              </a:rPr>
              <a:t>si</a:t>
            </a:r>
            <a:r>
              <a:rPr lang="en-US" dirty="0">
                <a:solidFill>
                  <a:srgbClr val="001C34"/>
                </a:solidFill>
              </a:rPr>
              <a:t>ze of your patent portfolio and potential to keep competitors out of your space</a:t>
            </a:r>
            <a:endPar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If you intend to grow your company as your exit strategy, your IP portfolio should be focused on keeping competitors out of your space</a:t>
            </a:r>
          </a:p>
          <a:p>
            <a:pPr marL="982980" lvl="1">
              <a:lnSpc>
                <a:spcPts val="2200"/>
              </a:lnSpc>
              <a:spcBef>
                <a:spcPts val="500"/>
              </a:spcBef>
              <a:buClr>
                <a:srgbClr val="00A8B6"/>
              </a:buClr>
              <a:defRPr/>
            </a:pPr>
            <a:r>
              <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The validity and breadth of scope of your patents is tantamount </a:t>
            </a:r>
          </a:p>
          <a:p>
            <a:pPr marL="982980" lvl="1">
              <a:lnSpc>
                <a:spcPts val="2200"/>
              </a:lnSpc>
              <a:spcBef>
                <a:spcPts val="500"/>
              </a:spcBef>
              <a:buClr>
                <a:srgbClr val="00A8B6"/>
              </a:buClr>
              <a:defRPr/>
            </a:pPr>
            <a:r>
              <a:rPr lang="en-US" dirty="0">
                <a:solidFill>
                  <a:srgbClr val="001C34"/>
                </a:solidFill>
              </a:rPr>
              <a:t>The number of patents may be less relevant in this scenario</a:t>
            </a:r>
            <a:endParaRPr kumimoji="0" lang="en-US"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Patents and patent applications can be a form of advertising to potential buyers of your company </a:t>
            </a:r>
          </a:p>
          <a:p>
            <a:pPr marL="982980" lvl="1">
              <a:lnSpc>
                <a:spcPts val="2200"/>
              </a:lnSpc>
              <a:spcBef>
                <a:spcPts val="500"/>
              </a:spcBef>
              <a:buClr>
                <a:srgbClr val="00A8B6"/>
              </a:buClr>
              <a:defRPr/>
            </a:pPr>
            <a:r>
              <a:rPr lang="en-US" dirty="0">
                <a:solidFill>
                  <a:srgbClr val="001C34"/>
                </a:solidFill>
              </a:rPr>
              <a:t>Companies interested in acquiring your company will typically do a complete due diligence review of your entire IP portfolio</a:t>
            </a:r>
          </a:p>
          <a:p>
            <a:pPr marL="982980" lvl="1">
              <a:lnSpc>
                <a:spcPts val="2200"/>
              </a:lnSpc>
              <a:spcBef>
                <a:spcPts val="500"/>
              </a:spcBef>
              <a:buClr>
                <a:srgbClr val="00A8B6"/>
              </a:buClr>
              <a:defRPr/>
            </a:pPr>
            <a:r>
              <a:rPr lang="en-US" dirty="0">
                <a:solidFill>
                  <a:srgbClr val="001C34"/>
                </a:solidFill>
              </a:rPr>
              <a:t>Some companies are interested in the total number of patents and applications in your portfolio</a:t>
            </a:r>
          </a:p>
          <a:p>
            <a:pPr marL="285750">
              <a:buClr>
                <a:srgbClr val="00A8B6"/>
              </a:buClr>
              <a:defRPr/>
            </a:pPr>
            <a:endParaRPr lang="en-US" dirty="0">
              <a:solidFill>
                <a:srgbClr val="001C34"/>
              </a:solidFill>
            </a:endParaRPr>
          </a:p>
          <a:p>
            <a:pPr marL="285750" marR="0" lvl="0" indent="-285750" algn="l" defTabSz="914400" rtl="0" eaLnBrk="1" fontAlgn="auto" latinLnBrk="0" hangingPunct="1">
              <a:lnSpc>
                <a:spcPts val="2200"/>
              </a:lnSpc>
              <a:spcBef>
                <a:spcPts val="500"/>
              </a:spcBef>
              <a:spcAft>
                <a:spcPts val="500"/>
              </a:spcAft>
              <a:buClr>
                <a:srgbClr val="00A8B6"/>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8916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8143-36EC-8B0F-EA83-23AF2E955B17}"/>
              </a:ext>
            </a:extLst>
          </p:cNvPr>
          <p:cNvSpPr>
            <a:spLocks noGrp="1"/>
          </p:cNvSpPr>
          <p:nvPr>
            <p:ph type="ctrTitle"/>
          </p:nvPr>
        </p:nvSpPr>
        <p:spPr>
          <a:xfrm>
            <a:off x="938540" y="2912244"/>
            <a:ext cx="10317193" cy="602729"/>
          </a:xfrm>
        </p:spPr>
        <p:txBody>
          <a:bodyPr/>
          <a:lstStyle/>
          <a:p>
            <a:r>
              <a:rPr lang="en-US" dirty="0"/>
              <a:t>Memorialize Work</a:t>
            </a:r>
          </a:p>
        </p:txBody>
      </p:sp>
    </p:spTree>
    <p:extLst>
      <p:ext uri="{BB962C8B-B14F-4D97-AF65-F5344CB8AC3E}">
        <p14:creationId xmlns:p14="http://schemas.microsoft.com/office/powerpoint/2010/main" val="1339204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Lab Notebooks are Still Important!</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1087477"/>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Still need to get inventorship right to get all assignments perfected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Preserve the story of the invention for litigation purposes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Prove that you did not derive from another</a:t>
            </a:r>
          </a:p>
        </p:txBody>
      </p:sp>
      <p:pic>
        <p:nvPicPr>
          <p:cNvPr id="3" name="Picture 2" descr="C:\Users\ASD\Desktop\homework_256.png">
            <a:extLst>
              <a:ext uri="{FF2B5EF4-FFF2-40B4-BE49-F238E27FC236}">
                <a16:creationId xmlns:a16="http://schemas.microsoft.com/office/drawing/2014/main" id="{CA132F5A-20DC-4068-9CC4-3692C70D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641" y="2807790"/>
            <a:ext cx="3116718" cy="311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28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Do’s and Don’ts for Lab Notebooks</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519186"/>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use bound books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Inventors should use permanently bound notebooks, e.g., notebooks with spiral or glue bindings. If loose-leaf sheets are used, they should be consecutively numbered and each page should be dated, signed, and witnessed.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sign and date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Each notebook should be signed and dated on the inside front cover to indicate the first day the recipient started using the notebook. Each entry should be dated and signed or initialed. An independent witness, i.e., someone who understands the technology, but will not be named as a co-inventor of the invention, should sign and date each entry after the statement: “Read and understood by .” (The witness should preferably sign the entries on a contemporaneous or fairly contemporaneous basis, but entries can also be reviewed, signed, and dated on a periodic, e.g., weekly or monthly, basis.)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use ink</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Notebook entries should be made in ink and in chronological order. Entries should not be erased or “whited out.” If an entry contains an error, a line should be drawn through the error and new text should continue in the next available space.</a:t>
            </a:r>
          </a:p>
        </p:txBody>
      </p:sp>
    </p:spTree>
    <p:extLst>
      <p:ext uri="{BB962C8B-B14F-4D97-AF65-F5344CB8AC3E}">
        <p14:creationId xmlns:p14="http://schemas.microsoft.com/office/powerpoint/2010/main" val="2266766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Do’s and Don’ts for Lab Notebooks</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067780"/>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Don’t leave blank spaces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Blank gaps between entries should be avoided. If a blank space is left on a page, a line or cross should be drawn through the blank space, and the page dated to prevent subsequent entries.</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Don’t modify</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Prior entries should not be modified at a later date. If data were omitted, the new data can be entered under a new date and cross-referenced to the previous entry. Record experiments when they are performed.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use past tense</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Use the past tense (e.g., “was heated”) to describe experiments that were actually performed.</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explain abbreviations and special terms </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Explain all abbreviations and terms that are nonstandard. Explain in context, in a table of abbreviations, or in a glossary.</a:t>
            </a:r>
          </a:p>
        </p:txBody>
      </p:sp>
    </p:spTree>
    <p:extLst>
      <p:ext uri="{BB962C8B-B14F-4D97-AF65-F5344CB8AC3E}">
        <p14:creationId xmlns:p14="http://schemas.microsoft.com/office/powerpoint/2010/main" val="1562746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Do’s and Don’ts for Lab Notebooks</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714111"/>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staple attachments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Attachments such as graphs or computer printouts should be permanently attached to pages in the notebook (e.g., by stapling), and both the attachment and the notebook page signed and dated. If the attachment cannot be stapled, it should be placed in an envelope and the envelope stapled to the notebook page. The envelope and page should then be signed and witnessed making reference to the attachment being placed in the envelope.</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Don’t remove originals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No original pages should be removed from the notebook.</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outline new experiments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When a new project or experiment is started, the objective and rationale should be briefly outlined (e.g., in a short paragraph or by providing a flowchart).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record lab meeting discussions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Relevant discussions from lab meetings should be recorded and dated as should ideas or suggestions made by others. The names of the people making the ideas and suggestions should be carefully documented. This information may be important in establishing inventorship.</a:t>
            </a:r>
          </a:p>
        </p:txBody>
      </p:sp>
    </p:spTree>
    <p:extLst>
      <p:ext uri="{BB962C8B-B14F-4D97-AF65-F5344CB8AC3E}">
        <p14:creationId xmlns:p14="http://schemas.microsoft.com/office/powerpoint/2010/main" val="425563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37620"/>
          </a:xfrm>
        </p:spPr>
        <p:txBody>
          <a:bodyPr/>
          <a:lstStyle/>
          <a:p>
            <a:r>
              <a:rPr lang="en-US" sz="2800" dirty="0"/>
              <a:t>Do’s and Don’ts for Lab Notebooks</a:t>
            </a:r>
            <a:endParaRPr lang="en-US" sz="3600" dirty="0"/>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4796185"/>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provide detail</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Record test descriptions, including preferred operating conditions, control conditions, operable and preferred ranges of conditions, and alternate specific materials. Also record test results and an explanation of the results, as well as photos or sketches of the results and/or the test device. Any conclusions should be short and supported by the factual data. Avoid opinions or speculation about the invention.</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track notebooks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Ideally, each lab should maintain a catalog of notebooks in which each notebook is assigned a number, and the name of the author of each notebook is recorded. In addition, the date the author received the notebook as well as the date the notebook was completed and returned should be recorded. Upon leaving the lab, the author should return all notebooks checked out by or to him.</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Do save completed notebooks</a:t>
            </a:r>
          </a:p>
          <a:p>
            <a:pPr marL="982980" lvl="1">
              <a:lnSpc>
                <a:spcPct val="100000"/>
              </a:lnSpc>
              <a:spcBef>
                <a:spcPts val="500"/>
              </a:spcBef>
              <a:buClr>
                <a:srgbClr val="00A8B6"/>
              </a:buClr>
              <a:defRPr/>
            </a:pPr>
            <a:r>
              <a:rPr kumimoji="0" lang="en-US"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All completed notebooks should be indexed (e.g., by number, by author, and/or by subject area) and kept safely in a central repository, together with or at least referencing corresponding patent applications or patents. Lab notebooks that relate to inventions on which patents have been granted should be kept for the life of the patent plus six years.</a:t>
            </a:r>
          </a:p>
        </p:txBody>
      </p:sp>
    </p:spTree>
    <p:extLst>
      <p:ext uri="{BB962C8B-B14F-4D97-AF65-F5344CB8AC3E}">
        <p14:creationId xmlns:p14="http://schemas.microsoft.com/office/powerpoint/2010/main" val="1918597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8900A-7581-6F03-14D0-5DFEAF88E991}"/>
              </a:ext>
            </a:extLst>
          </p:cNvPr>
          <p:cNvPicPr>
            <a:picLocks noChangeAspect="1"/>
          </p:cNvPicPr>
          <p:nvPr/>
        </p:nvPicPr>
        <p:blipFill>
          <a:blip r:embed="rId2"/>
          <a:stretch>
            <a:fillRect/>
          </a:stretch>
        </p:blipFill>
        <p:spPr>
          <a:xfrm>
            <a:off x="4958758" y="5255790"/>
            <a:ext cx="2053766" cy="602602"/>
          </a:xfrm>
          <a:prstGeom prst="rect">
            <a:avLst/>
          </a:prstGeom>
        </p:spPr>
      </p:pic>
      <p:pic>
        <p:nvPicPr>
          <p:cNvPr id="4" name="Picture 3" descr="A qr code with a fish in it&#10;&#10;Description automatically generated">
            <a:extLst>
              <a:ext uri="{FF2B5EF4-FFF2-40B4-BE49-F238E27FC236}">
                <a16:creationId xmlns:a16="http://schemas.microsoft.com/office/drawing/2014/main" id="{3BA0D048-E36C-A1D4-D7B8-D1567357F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063" y="768063"/>
            <a:ext cx="5321874" cy="5321874"/>
          </a:xfrm>
          <a:prstGeom prst="rect">
            <a:avLst/>
          </a:prstGeom>
        </p:spPr>
      </p:pic>
    </p:spTree>
    <p:extLst>
      <p:ext uri="{BB962C8B-B14F-4D97-AF65-F5344CB8AC3E}">
        <p14:creationId xmlns:p14="http://schemas.microsoft.com/office/powerpoint/2010/main" val="3682539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55F16-8CF2-8922-38BF-C0260A46478B}"/>
              </a:ext>
            </a:extLst>
          </p:cNvPr>
          <p:cNvSpPr>
            <a:spLocks noGrp="1"/>
          </p:cNvSpPr>
          <p:nvPr>
            <p:ph type="ctrTitle"/>
          </p:nvPr>
        </p:nvSpPr>
        <p:spPr>
          <a:xfrm>
            <a:off x="0" y="3493230"/>
            <a:ext cx="12191999" cy="568007"/>
          </a:xfrm>
        </p:spPr>
        <p:txBody>
          <a:bodyPr/>
          <a:lstStyle/>
          <a:p>
            <a:r>
              <a:rPr lang="en-US" dirty="0"/>
              <a:t>Thank You!</a:t>
            </a:r>
          </a:p>
        </p:txBody>
      </p:sp>
      <p:sp>
        <p:nvSpPr>
          <p:cNvPr id="4" name="Text Placeholder 3">
            <a:extLst>
              <a:ext uri="{FF2B5EF4-FFF2-40B4-BE49-F238E27FC236}">
                <a16:creationId xmlns:a16="http://schemas.microsoft.com/office/drawing/2014/main" id="{23E2E2C5-83D6-ABEF-FF1B-9967989CCE7E}"/>
              </a:ext>
            </a:extLst>
          </p:cNvPr>
          <p:cNvSpPr>
            <a:spLocks noGrp="1"/>
          </p:cNvSpPr>
          <p:nvPr>
            <p:ph type="body" sz="quarter" idx="14"/>
          </p:nvPr>
        </p:nvSpPr>
        <p:spPr>
          <a:xfrm>
            <a:off x="3294441" y="2067925"/>
            <a:ext cx="2253489" cy="256480"/>
          </a:xfrm>
        </p:spPr>
        <p:txBody>
          <a:bodyPr/>
          <a:lstStyle/>
          <a:p>
            <a:r>
              <a:rPr lang="en-US" dirty="0"/>
              <a:t>Jeff Barclay</a:t>
            </a:r>
          </a:p>
        </p:txBody>
      </p:sp>
      <p:sp>
        <p:nvSpPr>
          <p:cNvPr id="5" name="Text Placeholder 4">
            <a:extLst>
              <a:ext uri="{FF2B5EF4-FFF2-40B4-BE49-F238E27FC236}">
                <a16:creationId xmlns:a16="http://schemas.microsoft.com/office/drawing/2014/main" id="{90F6A479-24A6-80AF-A063-F3B07905E021}"/>
              </a:ext>
            </a:extLst>
          </p:cNvPr>
          <p:cNvSpPr>
            <a:spLocks noGrp="1"/>
          </p:cNvSpPr>
          <p:nvPr>
            <p:ph type="body" sz="quarter" idx="16"/>
          </p:nvPr>
        </p:nvSpPr>
        <p:spPr>
          <a:xfrm>
            <a:off x="3294441" y="2372643"/>
            <a:ext cx="2253490" cy="461665"/>
          </a:xfrm>
        </p:spPr>
        <p:txBody>
          <a:bodyPr/>
          <a:lstStyle/>
          <a:p>
            <a:r>
              <a:rPr lang="en-US" dirty="0"/>
              <a:t>Principal</a:t>
            </a:r>
          </a:p>
          <a:p>
            <a:r>
              <a:rPr lang="en-US" dirty="0"/>
              <a:t>Barclay@fr.com</a:t>
            </a:r>
          </a:p>
        </p:txBody>
      </p:sp>
      <p:pic>
        <p:nvPicPr>
          <p:cNvPr id="16" name="Picture Placeholder 15" descr="A person in a suit and tie&#10;&#10;Description automatically generated">
            <a:extLst>
              <a:ext uri="{FF2B5EF4-FFF2-40B4-BE49-F238E27FC236}">
                <a16:creationId xmlns:a16="http://schemas.microsoft.com/office/drawing/2014/main" id="{BDC5FEC2-00CC-04CB-8EF9-78A0E220E139}"/>
              </a:ext>
            </a:extLst>
          </p:cNvPr>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t="118" b="118"/>
          <a:stretch>
            <a:fillRect/>
          </a:stretch>
        </p:blipFill>
        <p:spPr>
          <a:xfrm>
            <a:off x="6707781" y="647409"/>
            <a:ext cx="1340776" cy="1339449"/>
          </a:xfrm>
        </p:spPr>
      </p:pic>
      <p:sp>
        <p:nvSpPr>
          <p:cNvPr id="11" name="Text Placeholder 10">
            <a:extLst>
              <a:ext uri="{FF2B5EF4-FFF2-40B4-BE49-F238E27FC236}">
                <a16:creationId xmlns:a16="http://schemas.microsoft.com/office/drawing/2014/main" id="{BE4BFC6D-79D0-B1DE-15E8-8EA4532DCACC}"/>
              </a:ext>
            </a:extLst>
          </p:cNvPr>
          <p:cNvSpPr>
            <a:spLocks noGrp="1"/>
          </p:cNvSpPr>
          <p:nvPr>
            <p:ph type="body" sz="quarter" idx="24"/>
          </p:nvPr>
        </p:nvSpPr>
        <p:spPr>
          <a:xfrm>
            <a:off x="6251424" y="2067925"/>
            <a:ext cx="2253489" cy="256480"/>
          </a:xfrm>
        </p:spPr>
        <p:txBody>
          <a:bodyPr/>
          <a:lstStyle/>
          <a:p>
            <a:r>
              <a:rPr lang="en-US" dirty="0"/>
              <a:t>Peter J. Fasse</a:t>
            </a:r>
          </a:p>
        </p:txBody>
      </p:sp>
      <p:sp>
        <p:nvSpPr>
          <p:cNvPr id="12" name="Text Placeholder 11">
            <a:extLst>
              <a:ext uri="{FF2B5EF4-FFF2-40B4-BE49-F238E27FC236}">
                <a16:creationId xmlns:a16="http://schemas.microsoft.com/office/drawing/2014/main" id="{FB817220-D314-77BA-3A8E-B2844F728B20}"/>
              </a:ext>
            </a:extLst>
          </p:cNvPr>
          <p:cNvSpPr>
            <a:spLocks noGrp="1"/>
          </p:cNvSpPr>
          <p:nvPr>
            <p:ph type="body" sz="quarter" idx="25"/>
          </p:nvPr>
        </p:nvSpPr>
        <p:spPr>
          <a:xfrm>
            <a:off x="6251423" y="2324405"/>
            <a:ext cx="2253490" cy="461665"/>
          </a:xfrm>
        </p:spPr>
        <p:txBody>
          <a:bodyPr/>
          <a:lstStyle/>
          <a:p>
            <a:r>
              <a:rPr lang="en-US" dirty="0"/>
              <a:t>Principal</a:t>
            </a:r>
          </a:p>
          <a:p>
            <a:r>
              <a:rPr lang="en-US" dirty="0"/>
              <a:t>peter.fasse@fr.com</a:t>
            </a:r>
          </a:p>
        </p:txBody>
      </p:sp>
      <p:pic>
        <p:nvPicPr>
          <p:cNvPr id="18" name="Picture Placeholder 17" descr="A person in a suit and tie&#10;&#10;Description automatically generated">
            <a:extLst>
              <a:ext uri="{FF2B5EF4-FFF2-40B4-BE49-F238E27FC236}">
                <a16:creationId xmlns:a16="http://schemas.microsoft.com/office/drawing/2014/main" id="{FD99A3D7-76BB-C374-E70D-8640CD71FD9D}"/>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18" b="118"/>
          <a:stretch>
            <a:fillRect/>
          </a:stretch>
        </p:blipFill>
        <p:spPr>
          <a:xfrm>
            <a:off x="3750798" y="645020"/>
            <a:ext cx="1340776" cy="1339449"/>
          </a:xfrm>
        </p:spPr>
      </p:pic>
    </p:spTree>
    <p:extLst>
      <p:ext uri="{BB962C8B-B14F-4D97-AF65-F5344CB8AC3E}">
        <p14:creationId xmlns:p14="http://schemas.microsoft.com/office/powerpoint/2010/main" val="1112318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Jeffrey Barclay</a:t>
            </a:r>
          </a:p>
        </p:txBody>
      </p:sp>
      <p:sp>
        <p:nvSpPr>
          <p:cNvPr id="3" name="Content Placeholder 2"/>
          <p:cNvSpPr>
            <a:spLocks noGrp="1"/>
          </p:cNvSpPr>
          <p:nvPr>
            <p:ph idx="1"/>
          </p:nvPr>
        </p:nvSpPr>
        <p:spPr>
          <a:xfrm>
            <a:off x="2611398" y="2403131"/>
            <a:ext cx="9169121" cy="3488134"/>
          </a:xfrm>
        </p:spPr>
        <p:txBody>
          <a:bodyPr/>
          <a:lstStyle/>
          <a:p>
            <a:r>
              <a:rPr lang="en-US" sz="1600" dirty="0"/>
              <a:t>Provides strategic counseling and helps companies build and monetize their intellectual property portfolios. </a:t>
            </a:r>
          </a:p>
          <a:p>
            <a:r>
              <a:rPr lang="en-US" sz="1600" dirty="0"/>
              <a:t>Prosecution experience includes preparation and prosecution of patent applications, due diligence investigations, patentability and freedom to operate opinions, and </a:t>
            </a:r>
            <a:r>
              <a:rPr lang="en-US" sz="1600" i="1" dirty="0"/>
              <a:t>inter </a:t>
            </a:r>
            <a:r>
              <a:rPr lang="en-US" sz="1600" i="1" dirty="0" err="1"/>
              <a:t>partes</a:t>
            </a:r>
            <a:r>
              <a:rPr lang="en-US" sz="1600" i="1" dirty="0"/>
              <a:t> </a:t>
            </a:r>
            <a:r>
              <a:rPr lang="en-US" sz="1600" dirty="0"/>
              <a:t>and </a:t>
            </a:r>
            <a:r>
              <a:rPr lang="en-US" sz="1600" i="1" dirty="0"/>
              <a:t>ex </a:t>
            </a:r>
            <a:r>
              <a:rPr lang="en-US" sz="1600" i="1" dirty="0" err="1"/>
              <a:t>parte</a:t>
            </a:r>
            <a:r>
              <a:rPr lang="en-US" sz="1600" i="1" dirty="0"/>
              <a:t> </a:t>
            </a:r>
            <a:r>
              <a:rPr lang="en-US" sz="1600" dirty="0"/>
              <a:t>reexamination proceedings.</a:t>
            </a:r>
          </a:p>
          <a:p>
            <a:r>
              <a:rPr lang="en-US" sz="1600" dirty="0"/>
              <a:t>Has extensive experience building global patent portfolios, licensing technologies, and assisting with litigation matters. </a:t>
            </a:r>
          </a:p>
          <a:p>
            <a:r>
              <a:rPr lang="en-US" sz="1600" dirty="0"/>
              <a:t>Works with companies across a broad range of technologies, including signal processing, software and computer engineering, imaging devices, wireless devices and other electromagnetic based systems, consumer products, robotics, artificial intelligence, telecommunication, and analog and digital circuitry.  </a:t>
            </a:r>
          </a:p>
          <a:p>
            <a:r>
              <a:rPr lang="en-US" sz="1600" dirty="0"/>
              <a:t>Started his career as an electrical engineer for over ten years with the Naval Undersea Warfare Center in Newport, Rhode Island. Along with serving as an electrical engineer in the submarine electromagnetic systems department, he also served as an electrical engineer in the submarine sonar department. </a:t>
            </a:r>
          </a:p>
        </p:txBody>
      </p:sp>
      <p:sp>
        <p:nvSpPr>
          <p:cNvPr id="5" name="Text Placeholder 4"/>
          <p:cNvSpPr>
            <a:spLocks noGrp="1"/>
          </p:cNvSpPr>
          <p:nvPr>
            <p:ph type="body" sz="quarter" idx="14"/>
          </p:nvPr>
        </p:nvSpPr>
        <p:spPr/>
        <p:txBody>
          <a:bodyPr/>
          <a:lstStyle/>
          <a:p>
            <a:r>
              <a:rPr lang="en-US" b="1" i="0" u="none" strike="noStrike">
                <a:solidFill>
                  <a:srgbClr val="001C34"/>
                </a:solidFill>
                <a:effectLst/>
                <a:latin typeface="Arial"/>
                <a:cs typeface="Arial"/>
              </a:rPr>
              <a:t>Principal  </a:t>
            </a:r>
            <a:r>
              <a:rPr lang="en-US" b="1" i="0" u="none" strike="noStrike">
                <a:solidFill>
                  <a:srgbClr val="00A8B6"/>
                </a:solidFill>
                <a:effectLst/>
                <a:latin typeface="Arial"/>
                <a:cs typeface="Arial"/>
              </a:rPr>
              <a:t>| </a:t>
            </a:r>
            <a:r>
              <a:rPr lang="en-US" b="1" i="0" u="none" strike="noStrike">
                <a:solidFill>
                  <a:srgbClr val="001C34"/>
                </a:solidFill>
                <a:effectLst/>
                <a:latin typeface="Arial"/>
                <a:cs typeface="Arial"/>
              </a:rPr>
              <a:t> </a:t>
            </a:r>
            <a:r>
              <a:rPr lang="en-US" b="1" i="0" u="none" strike="noStrike">
                <a:solidFill>
                  <a:srgbClr val="002A3A"/>
                </a:solidFill>
                <a:effectLst/>
                <a:latin typeface="Arial"/>
                <a:cs typeface="Arial"/>
              </a:rPr>
              <a:t>Boston, MA</a:t>
            </a:r>
            <a:endParaRPr lang="en-US">
              <a:latin typeface="Arial"/>
              <a:cs typeface="Arial"/>
            </a:endParaRPr>
          </a:p>
        </p:txBody>
      </p:sp>
      <p:sp>
        <p:nvSpPr>
          <p:cNvPr id="6" name="Text Placeholder 5"/>
          <p:cNvSpPr>
            <a:spLocks noGrp="1"/>
          </p:cNvSpPr>
          <p:nvPr>
            <p:ph type="body" sz="quarter" idx="15"/>
          </p:nvPr>
        </p:nvSpPr>
        <p:spPr>
          <a:xfrm>
            <a:off x="2611398" y="1559788"/>
            <a:ext cx="9169121" cy="249555"/>
          </a:xfrm>
        </p:spPr>
        <p:txBody>
          <a:bodyPr/>
          <a:lstStyle/>
          <a:p>
            <a:pPr lvl="0">
              <a:buClr>
                <a:srgbClr val="00A8B6"/>
              </a:buClr>
            </a:pPr>
            <a:r>
              <a:rPr lang="en-US" b="0" i="0" u="none" strike="noStrike" dirty="0">
                <a:solidFill>
                  <a:srgbClr val="001C34"/>
                </a:solidFill>
                <a:effectLst/>
                <a:latin typeface="Arial" panose="020B0604020202020204" pitchFamily="34" charset="0"/>
              </a:rPr>
              <a:t>617-368-2191  |  </a:t>
            </a:r>
            <a:r>
              <a:rPr lang="en-US" b="0" i="0" u="sng" strike="noStrike" dirty="0">
                <a:solidFill>
                  <a:srgbClr val="00A8B6"/>
                </a:solidFill>
                <a:effectLst/>
                <a:latin typeface="Arial" panose="020B0604020202020204" pitchFamily="34" charset="0"/>
                <a:hlinkClick r:id="rId2"/>
              </a:rPr>
              <a:t>barclay@fr.com</a:t>
            </a:r>
            <a:endParaRPr lang="en-US" dirty="0">
              <a:solidFill>
                <a:srgbClr val="001C34"/>
              </a:solidFill>
            </a:endParaRPr>
          </a:p>
        </p:txBody>
      </p:sp>
      <p:sp>
        <p:nvSpPr>
          <p:cNvPr id="7" name="Text Placeholder 6"/>
          <p:cNvSpPr>
            <a:spLocks noGrp="1"/>
          </p:cNvSpPr>
          <p:nvPr>
            <p:ph type="body" sz="quarter" idx="16"/>
          </p:nvPr>
        </p:nvSpPr>
        <p:spPr>
          <a:xfrm>
            <a:off x="411480" y="2403131"/>
            <a:ext cx="1828801" cy="1769715"/>
          </a:xfrm>
        </p:spPr>
        <p:txBody>
          <a:bodyPr/>
          <a:lstStyle/>
          <a:p>
            <a:pPr marL="0" marR="0" lvl="0" indent="0" algn="l" defTabSz="914400" rtl="0" eaLnBrk="1" fontAlgn="auto" latinLnBrk="0" hangingPunct="1">
              <a:lnSpc>
                <a:spcPts val="1400"/>
              </a:lnSpc>
              <a:spcBef>
                <a:spcPts val="0"/>
              </a:spcBef>
              <a:spcAft>
                <a:spcPts val="600"/>
              </a:spcAft>
              <a:buClr>
                <a:srgbClr val="00A8B6"/>
              </a:buClr>
              <a:buSzTx/>
              <a:buFont typeface="Arial" panose="020B0604020202020204" pitchFamily="34" charset="0"/>
              <a:buNone/>
              <a:tabLst/>
              <a:defRPr/>
            </a:pPr>
            <a:r>
              <a:rPr kumimoji="0" lang="en-US" sz="1200" b="1"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J.D.</a:t>
            </a:r>
            <a:br>
              <a:rPr kumimoji="0" lang="en-US" sz="1200" b="0"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Franklin Pierce Law Center</a:t>
            </a:r>
          </a:p>
          <a:p>
            <a:pPr marL="0" marR="0" lvl="0" indent="0" algn="l" defTabSz="914400" rtl="0" eaLnBrk="1" fontAlgn="auto" latinLnBrk="0" hangingPunct="1">
              <a:lnSpc>
                <a:spcPts val="1400"/>
              </a:lnSpc>
              <a:spcBef>
                <a:spcPts val="0"/>
              </a:spcBef>
              <a:spcAft>
                <a:spcPts val="600"/>
              </a:spcAft>
              <a:buClr>
                <a:srgbClr val="00A8B6"/>
              </a:buClr>
              <a:buSzTx/>
              <a:buFont typeface="Arial" panose="020B0604020202020204" pitchFamily="34" charset="0"/>
              <a:buNone/>
              <a:tabLst/>
              <a:defRPr/>
            </a:pPr>
            <a:r>
              <a:rPr kumimoji="0" lang="en-US" sz="1200" b="1"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M.S.</a:t>
            </a:r>
            <a:br>
              <a:rPr kumimoji="0" lang="en-US" sz="1200" b="1"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Northeastern University; Electrical Engineering</a:t>
            </a:r>
          </a:p>
          <a:p>
            <a:pPr marL="0" marR="0" lvl="0" indent="0" algn="l" defTabSz="914400" rtl="0" eaLnBrk="1" fontAlgn="auto" latinLnBrk="0" hangingPunct="1">
              <a:lnSpc>
                <a:spcPts val="1400"/>
              </a:lnSpc>
              <a:spcBef>
                <a:spcPts val="0"/>
              </a:spcBef>
              <a:spcAft>
                <a:spcPts val="600"/>
              </a:spcAft>
              <a:buClr>
                <a:srgbClr val="00A8B6"/>
              </a:buClr>
              <a:buSzTx/>
              <a:buFont typeface="Arial" panose="020B0604020202020204" pitchFamily="34" charset="0"/>
              <a:buNone/>
              <a:tabLst/>
              <a:defRPr/>
            </a:pPr>
            <a:r>
              <a:rPr kumimoji="0" lang="en-US" sz="1200" b="1"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B.S.</a:t>
            </a:r>
            <a:br>
              <a:rPr kumimoji="0" lang="en-US" sz="1200" b="1"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a:ln>
                  <a:noFill/>
                </a:ln>
                <a:solidFill>
                  <a:srgbClr val="001C34"/>
                </a:solidFill>
                <a:effectLst/>
                <a:uLnTx/>
                <a:uFillTx/>
                <a:latin typeface="Arial" panose="020B0604020202020204" pitchFamily="34" charset="0"/>
                <a:ea typeface="+mn-ea"/>
                <a:cs typeface="Arial" panose="020B0604020202020204" pitchFamily="34" charset="0"/>
              </a:rPr>
              <a:t>Northeastern University; Electrical Engineering</a:t>
            </a:r>
          </a:p>
        </p:txBody>
      </p:sp>
      <p:pic>
        <p:nvPicPr>
          <p:cNvPr id="4" name="Picture Placeholder 3" descr="A person in a suit and tie&#10;&#10;Description automatically generated with medium confidence">
            <a:extLst>
              <a:ext uri="{FF2B5EF4-FFF2-40B4-BE49-F238E27FC236}">
                <a16:creationId xmlns:a16="http://schemas.microsoft.com/office/drawing/2014/main" id="{AD84ECEC-ADC5-5A89-A59E-F00B3D0901F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411163" y="365125"/>
            <a:ext cx="1828800" cy="1828800"/>
          </a:xfrm>
        </p:spPr>
      </p:pic>
    </p:spTree>
    <p:extLst>
      <p:ext uri="{BB962C8B-B14F-4D97-AF65-F5344CB8AC3E}">
        <p14:creationId xmlns:p14="http://schemas.microsoft.com/office/powerpoint/2010/main" val="371053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6" y="1317961"/>
            <a:ext cx="12191999" cy="2472472"/>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a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document that provides to the </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patent owner the right to prevent</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others from making, using, offering</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sell, selling or importing the</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invention(s) claimed in the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Protection lasts approximately 20</a:t>
            </a:r>
            <a:b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year from filing.</a:t>
            </a:r>
          </a:p>
        </p:txBody>
      </p:sp>
      <p:pic>
        <p:nvPicPr>
          <p:cNvPr id="2" name="Picture 1">
            <a:extLst>
              <a:ext uri="{FF2B5EF4-FFF2-40B4-BE49-F238E27FC236}">
                <a16:creationId xmlns:a16="http://schemas.microsoft.com/office/drawing/2014/main" id="{3845BA69-6F4F-8769-328F-B019B8413471}"/>
              </a:ext>
            </a:extLst>
          </p:cNvPr>
          <p:cNvPicPr>
            <a:picLocks noChangeAspect="1"/>
          </p:cNvPicPr>
          <p:nvPr/>
        </p:nvPicPr>
        <p:blipFill>
          <a:blip r:embed="rId2"/>
          <a:stretch>
            <a:fillRect/>
          </a:stretch>
        </p:blipFill>
        <p:spPr>
          <a:xfrm>
            <a:off x="6255890" y="715233"/>
            <a:ext cx="3767153" cy="5138817"/>
          </a:xfrm>
          <a:prstGeom prst="rect">
            <a:avLst/>
          </a:prstGeom>
        </p:spPr>
      </p:pic>
    </p:spTree>
    <p:extLst>
      <p:ext uri="{BB962C8B-B14F-4D97-AF65-F5344CB8AC3E}">
        <p14:creationId xmlns:p14="http://schemas.microsoft.com/office/powerpoint/2010/main" val="981911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Peter Fasse</a:t>
            </a:r>
          </a:p>
        </p:txBody>
      </p:sp>
      <p:sp>
        <p:nvSpPr>
          <p:cNvPr id="3" name="Content Placeholder 2"/>
          <p:cNvSpPr>
            <a:spLocks noGrp="1"/>
          </p:cNvSpPr>
          <p:nvPr>
            <p:ph idx="1"/>
          </p:nvPr>
        </p:nvSpPr>
        <p:spPr>
          <a:xfrm>
            <a:off x="2611398" y="2403131"/>
            <a:ext cx="9169121" cy="4254498"/>
          </a:xfrm>
        </p:spPr>
        <p:txBody>
          <a:bodyPr/>
          <a:lstStyle/>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Practice focuses on prosecuting patents and counseling clients regarding wide-ranging technologies, with an emphasis on biotechnology, healthcare, medical devices, and other biological and medical fields, as well as various green technologies.</a:t>
            </a:r>
          </a:p>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Helps clients from startups to multinationals develop competitive worldwide patent strategies and establish solid and defensible patent portfolios. He performs competitive patent analyses, identifies third-party patent risks, and provides patentability and freedom to operate opinions. </a:t>
            </a:r>
          </a:p>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Has experience in opposing and defending patents before the EPO and in U.S. litigation and post-grant proceedings in patent infringement suits and trade secret misappropriation cases. </a:t>
            </a:r>
          </a:p>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A go-to lawyer for medical therapeutics and diagnostics devices, and imaging, microfluidic systems, liquid biopsy, cell culturing and bioprocessing, molecular biology, complex biomedical systems, optics, machine tools, lasers, and all types of green technologies.</a:t>
            </a:r>
          </a:p>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Named one of “The World’s Leading Patent Practitioners” by </a:t>
            </a:r>
            <a:r>
              <a:rPr kumimoji="0" lang="en-US" sz="1600" b="0" i="1" u="none" strike="noStrike" kern="1200" cap="none" spc="0" normalizeH="0" baseline="0" noProof="0" dirty="0">
                <a:ln>
                  <a:noFill/>
                </a:ln>
                <a:solidFill>
                  <a:srgbClr val="002A3A"/>
                </a:solidFill>
                <a:effectLst/>
                <a:uLnTx/>
                <a:uFillTx/>
                <a:latin typeface="Arial"/>
                <a:ea typeface="+mn-ea"/>
                <a:cs typeface="+mn-cs"/>
              </a:rPr>
              <a:t>IAM</a:t>
            </a:r>
            <a:r>
              <a:rPr kumimoji="0" lang="en-US" sz="1600" b="0" i="0" u="none" strike="noStrike" kern="1200" cap="none" spc="0" normalizeH="0" baseline="0" noProof="0" dirty="0">
                <a:ln>
                  <a:noFill/>
                </a:ln>
                <a:solidFill>
                  <a:srgbClr val="002A3A"/>
                </a:solidFill>
                <a:effectLst/>
                <a:uLnTx/>
                <a:uFillTx/>
                <a:latin typeface="Arial"/>
                <a:ea typeface="+mn-ea"/>
                <a:cs typeface="+mn-cs"/>
              </a:rPr>
              <a:t> (2018-2022).</a:t>
            </a:r>
          </a:p>
          <a:p>
            <a:pPr marL="176213" marR="0" lvl="0" indent="-176213" algn="l" defTabSz="457200" rtl="0" eaLnBrk="1" fontAlgn="auto" latinLnBrk="0" hangingPunct="1">
              <a:lnSpc>
                <a:spcPct val="100000"/>
              </a:lnSpc>
              <a:spcBef>
                <a:spcPts val="0"/>
              </a:spcBef>
              <a:spcAft>
                <a:spcPts val="800"/>
              </a:spcAft>
              <a:buClr>
                <a:srgbClr val="009CA6"/>
              </a:buClr>
              <a:buSzPct val="100000"/>
              <a:buFont typeface="Wingdings" charset="2"/>
              <a:buChar char="§"/>
              <a:tabLst/>
              <a:defRPr/>
            </a:pPr>
            <a:r>
              <a:rPr kumimoji="0" lang="en-US" sz="1600" b="0" i="0" u="none" strike="noStrike" kern="1200" cap="none" spc="0" normalizeH="0" baseline="0" noProof="0" dirty="0">
                <a:ln>
                  <a:noFill/>
                </a:ln>
                <a:solidFill>
                  <a:srgbClr val="002A3A"/>
                </a:solidFill>
                <a:effectLst/>
                <a:uLnTx/>
                <a:uFillTx/>
                <a:latin typeface="Arial"/>
                <a:ea typeface="+mn-ea"/>
                <a:cs typeface="+mn-cs"/>
              </a:rPr>
              <a:t>Conducted a massive FTO for Constitution Medical, which was then bought by Roche for $250 million up front, with $250 million more in milestones. </a:t>
            </a:r>
          </a:p>
          <a:p>
            <a:endParaRPr lang="en-US" dirty="0"/>
          </a:p>
        </p:txBody>
      </p:sp>
      <p:sp>
        <p:nvSpPr>
          <p:cNvPr id="5" name="Text Placeholder 4"/>
          <p:cNvSpPr>
            <a:spLocks noGrp="1"/>
          </p:cNvSpPr>
          <p:nvPr>
            <p:ph type="body" sz="quarter" idx="14"/>
          </p:nvPr>
        </p:nvSpPr>
        <p:spPr/>
        <p:txBody>
          <a:bodyPr/>
          <a:lstStyle/>
          <a:p>
            <a:r>
              <a:rPr lang="en-US" b="1" i="0" u="none" strike="noStrike">
                <a:solidFill>
                  <a:srgbClr val="001C34"/>
                </a:solidFill>
                <a:effectLst/>
                <a:latin typeface="Arial"/>
                <a:cs typeface="Arial"/>
              </a:rPr>
              <a:t>Principal  </a:t>
            </a:r>
            <a:r>
              <a:rPr lang="en-US" b="1" i="0" u="none" strike="noStrike">
                <a:solidFill>
                  <a:srgbClr val="00A8B6"/>
                </a:solidFill>
                <a:effectLst/>
                <a:latin typeface="Arial"/>
                <a:cs typeface="Arial"/>
              </a:rPr>
              <a:t>| </a:t>
            </a:r>
            <a:r>
              <a:rPr lang="en-US" b="1" i="0" u="none" strike="noStrike">
                <a:solidFill>
                  <a:srgbClr val="001C34"/>
                </a:solidFill>
                <a:effectLst/>
                <a:latin typeface="Arial"/>
                <a:cs typeface="Arial"/>
              </a:rPr>
              <a:t> </a:t>
            </a:r>
            <a:r>
              <a:rPr lang="en-US" b="1" i="0" u="none" strike="noStrike">
                <a:solidFill>
                  <a:srgbClr val="002A3A"/>
                </a:solidFill>
                <a:effectLst/>
                <a:latin typeface="Arial"/>
                <a:cs typeface="Arial"/>
              </a:rPr>
              <a:t>Boston, MA</a:t>
            </a:r>
            <a:endParaRPr lang="en-US">
              <a:latin typeface="Arial"/>
              <a:cs typeface="Arial"/>
            </a:endParaRPr>
          </a:p>
        </p:txBody>
      </p:sp>
      <p:sp>
        <p:nvSpPr>
          <p:cNvPr id="6" name="Text Placeholder 5"/>
          <p:cNvSpPr>
            <a:spLocks noGrp="1"/>
          </p:cNvSpPr>
          <p:nvPr>
            <p:ph type="body" sz="quarter" idx="15"/>
          </p:nvPr>
        </p:nvSpPr>
        <p:spPr>
          <a:xfrm>
            <a:off x="2611398" y="1559788"/>
            <a:ext cx="9169121" cy="249555"/>
          </a:xfrm>
        </p:spPr>
        <p:txBody>
          <a:bodyPr/>
          <a:lstStyle/>
          <a:p>
            <a:pPr lvl="0">
              <a:buClr>
                <a:srgbClr val="00A8B6"/>
              </a:buClr>
            </a:pPr>
            <a:r>
              <a:rPr lang="en-US" dirty="0">
                <a:solidFill>
                  <a:srgbClr val="001C34"/>
                </a:solidFill>
              </a:rPr>
              <a:t>617-521-7802  |  </a:t>
            </a:r>
            <a:r>
              <a:rPr lang="en-US" dirty="0">
                <a:solidFill>
                  <a:srgbClr val="001C34"/>
                </a:solidFill>
                <a:hlinkClick r:id="rId2"/>
              </a:rPr>
              <a:t>fasse@fr.com</a:t>
            </a:r>
            <a:endParaRPr lang="en-US" dirty="0">
              <a:solidFill>
                <a:srgbClr val="001C34"/>
              </a:solidFill>
            </a:endParaRPr>
          </a:p>
        </p:txBody>
      </p:sp>
      <p:sp>
        <p:nvSpPr>
          <p:cNvPr id="7" name="Text Placeholder 6"/>
          <p:cNvSpPr>
            <a:spLocks noGrp="1"/>
          </p:cNvSpPr>
          <p:nvPr>
            <p:ph type="body" sz="quarter" idx="16"/>
          </p:nvPr>
        </p:nvSpPr>
        <p:spPr>
          <a:xfrm>
            <a:off x="411480" y="2403131"/>
            <a:ext cx="1828801" cy="1513235"/>
          </a:xfrm>
        </p:spPr>
        <p:txBody>
          <a:bodyPr/>
          <a:lstStyle/>
          <a:p>
            <a:pPr lvl="0"/>
            <a:r>
              <a:rPr lang="en-US" sz="1200" b="1">
                <a:solidFill>
                  <a:srgbClr val="001C34"/>
                </a:solidFill>
              </a:rPr>
              <a:t>J.D.</a:t>
            </a:r>
            <a:br>
              <a:rPr lang="en-US" sz="1200">
                <a:solidFill>
                  <a:srgbClr val="001C34"/>
                </a:solidFill>
              </a:rPr>
            </a:br>
            <a:r>
              <a:rPr lang="en-US" sz="1200">
                <a:solidFill>
                  <a:srgbClr val="001C34"/>
                </a:solidFill>
              </a:rPr>
              <a:t>George Washington University Law School</a:t>
            </a:r>
          </a:p>
          <a:p>
            <a:r>
              <a:rPr lang="en-US" sz="1200" b="1">
                <a:solidFill>
                  <a:srgbClr val="001C34"/>
                </a:solidFill>
              </a:rPr>
              <a:t>B.S.</a:t>
            </a:r>
            <a:br>
              <a:rPr lang="en-US" sz="1200" b="1">
                <a:solidFill>
                  <a:srgbClr val="001C34"/>
                </a:solidFill>
              </a:rPr>
            </a:br>
            <a:r>
              <a:rPr lang="en-US" sz="1200">
                <a:solidFill>
                  <a:srgbClr val="001C34"/>
                </a:solidFill>
              </a:rPr>
              <a:t>Massachusetts Institute of Technology; Bioelectrical Engineering and Life Sciences</a:t>
            </a:r>
          </a:p>
        </p:txBody>
      </p:sp>
      <p:pic>
        <p:nvPicPr>
          <p:cNvPr id="13" name="Picture Placeholder 12" descr="A person wearing glasses and a suit&#10;&#10;Description automatically generated with medium confidence">
            <a:extLst>
              <a:ext uri="{FF2B5EF4-FFF2-40B4-BE49-F238E27FC236}">
                <a16:creationId xmlns:a16="http://schemas.microsoft.com/office/drawing/2014/main" id="{2C11EDD7-D5B8-6D44-8F83-C8EB119FF2F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00951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323713"/>
          </a:xfrm>
        </p:spPr>
        <p:txBody>
          <a:bodyPr/>
          <a:lstStyle/>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What is a Patent?</a:t>
            </a: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 “ticket to court”</a:t>
            </a:r>
            <a:b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Gives the patent owner a negative right – BUT </a:t>
            </a:r>
            <a:r>
              <a:rPr kumimoji="0" lang="en-US" sz="18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it does not give its owner the affirmative right to make, use, sell, or offer to sell his invention.</a:t>
            </a:r>
            <a:b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br>
            <a:endPar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500"/>
              </a:spcBef>
              <a:spcAft>
                <a:spcPts val="500"/>
              </a:spcAft>
              <a:buClr>
                <a:srgbClr val="00A8B6"/>
              </a:buClr>
              <a:buSzTx/>
              <a:buFont typeface="Wingdings" panose="05000000000000000000" pitchFamily="2" charset="2"/>
              <a:buChar char="§"/>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Can be bought, sold, licensed, bequeathed, etc.</a:t>
            </a:r>
          </a:p>
        </p:txBody>
      </p:sp>
      <p:pic>
        <p:nvPicPr>
          <p:cNvPr id="3" name="Picture 2">
            <a:extLst>
              <a:ext uri="{FF2B5EF4-FFF2-40B4-BE49-F238E27FC236}">
                <a16:creationId xmlns:a16="http://schemas.microsoft.com/office/drawing/2014/main" id="{890EEC4D-A4DB-DFED-FFCC-4601A0223C63}"/>
              </a:ext>
            </a:extLst>
          </p:cNvPr>
          <p:cNvPicPr>
            <a:picLocks noChangeAspect="1"/>
          </p:cNvPicPr>
          <p:nvPr/>
        </p:nvPicPr>
        <p:blipFill>
          <a:blip r:embed="rId2"/>
          <a:stretch>
            <a:fillRect/>
          </a:stretch>
        </p:blipFill>
        <p:spPr>
          <a:xfrm>
            <a:off x="7038744" y="3641674"/>
            <a:ext cx="3529890" cy="1536325"/>
          </a:xfrm>
          <a:prstGeom prst="rect">
            <a:avLst/>
          </a:prstGeom>
        </p:spPr>
      </p:pic>
    </p:spTree>
    <p:extLst>
      <p:ext uri="{BB962C8B-B14F-4D97-AF65-F5344CB8AC3E}">
        <p14:creationId xmlns:p14="http://schemas.microsoft.com/office/powerpoint/2010/main" val="154375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79577A-6E0D-01FF-2B33-4DBBFE23049E}"/>
              </a:ext>
            </a:extLst>
          </p:cNvPr>
          <p:cNvPicPr>
            <a:picLocks noChangeAspect="1"/>
          </p:cNvPicPr>
          <p:nvPr/>
        </p:nvPicPr>
        <p:blipFill>
          <a:blip r:embed="rId2"/>
          <a:stretch>
            <a:fillRect/>
          </a:stretch>
        </p:blipFill>
        <p:spPr>
          <a:xfrm>
            <a:off x="1724804" y="1182861"/>
            <a:ext cx="8437595" cy="4730906"/>
          </a:xfrm>
          <a:prstGeom prst="rect">
            <a:avLst/>
          </a:prstGeom>
        </p:spPr>
      </p:pic>
      <p:sp>
        <p:nvSpPr>
          <p:cNvPr id="11" name="Title 10">
            <a:extLst>
              <a:ext uri="{FF2B5EF4-FFF2-40B4-BE49-F238E27FC236}">
                <a16:creationId xmlns:a16="http://schemas.microsoft.com/office/drawing/2014/main" id="{7A0AAB96-A133-F304-12EF-07066EBB2723}"/>
              </a:ext>
            </a:extLst>
          </p:cNvPr>
          <p:cNvSpPr>
            <a:spLocks noGrp="1"/>
          </p:cNvSpPr>
          <p:nvPr>
            <p:ph type="ctrTitle"/>
          </p:nvPr>
        </p:nvSpPr>
        <p:spPr>
          <a:xfrm>
            <a:off x="0" y="477989"/>
            <a:ext cx="12192000" cy="474489"/>
          </a:xfrm>
        </p:spPr>
        <p:txBody>
          <a:bodyPr/>
          <a:lstStyle/>
          <a:p>
            <a:r>
              <a:rPr lang="en-US" sz="3200" dirty="0"/>
              <a:t>IP Fundamentals</a:t>
            </a:r>
          </a:p>
        </p:txBody>
      </p:sp>
      <p:sp>
        <p:nvSpPr>
          <p:cNvPr id="14" name="Text Placeholder 13">
            <a:extLst>
              <a:ext uri="{FF2B5EF4-FFF2-40B4-BE49-F238E27FC236}">
                <a16:creationId xmlns:a16="http://schemas.microsoft.com/office/drawing/2014/main" id="{2170AEF6-0F80-63FA-3508-06DE241D6B49}"/>
              </a:ext>
            </a:extLst>
          </p:cNvPr>
          <p:cNvSpPr>
            <a:spLocks noGrp="1"/>
          </p:cNvSpPr>
          <p:nvPr>
            <p:ph type="body" sz="quarter" idx="19"/>
          </p:nvPr>
        </p:nvSpPr>
        <p:spPr>
          <a:xfrm>
            <a:off x="435007" y="1317961"/>
            <a:ext cx="11248008" cy="276999"/>
          </a:xfrm>
        </p:spPr>
        <p:txBody>
          <a:bodyPr/>
          <a:lstStyle/>
          <a:p>
            <a:pPr marR="0" lvl="0" algn="l" defTabSz="914400" rtl="0" eaLnBrk="1" fontAlgn="auto" latinLnBrk="0" hangingPunct="1">
              <a:lnSpc>
                <a:spcPct val="100000"/>
              </a:lnSpc>
              <a:spcBef>
                <a:spcPts val="500"/>
              </a:spcBef>
              <a:spcAft>
                <a:spcPts val="500"/>
              </a:spcAft>
              <a:buClr>
                <a:srgbClr val="00A8B6"/>
              </a:buClr>
              <a:buSzTx/>
              <a:tabLst/>
              <a:defRPr/>
            </a:pPr>
            <a:r>
              <a:rPr kumimoji="0" lang="en-US" sz="1800" i="0" u="none" strike="noStrike" kern="1200" cap="none" spc="0" normalizeH="0" baseline="0" noProof="0" dirty="0">
                <a:ln>
                  <a:noFill/>
                </a:ln>
                <a:solidFill>
                  <a:srgbClr val="001C34"/>
                </a:solidFill>
                <a:effectLst/>
                <a:uLnTx/>
                <a:uFillTx/>
                <a:latin typeface="Arial" panose="020B0604020202020204" pitchFamily="34" charset="0"/>
                <a:ea typeface="+mn-ea"/>
                <a:cs typeface="Arial" panose="020B0604020202020204" pitchFamily="34" charset="0"/>
              </a:rPr>
              <a:t>Anatomy of a Patent</a:t>
            </a:r>
          </a:p>
        </p:txBody>
      </p:sp>
    </p:spTree>
    <p:extLst>
      <p:ext uri="{BB962C8B-B14F-4D97-AF65-F5344CB8AC3E}">
        <p14:creationId xmlns:p14="http://schemas.microsoft.com/office/powerpoint/2010/main" val="3498485809"/>
      </p:ext>
    </p:extLst>
  </p:cSld>
  <p:clrMapOvr>
    <a:masterClrMapping/>
  </p:clrMapOvr>
</p:sld>
</file>

<file path=ppt/theme/theme1.xml><?xml version="1.0" encoding="utf-8"?>
<a:theme xmlns:a="http://schemas.openxmlformats.org/drawingml/2006/main" name="Webinar">
  <a:themeElements>
    <a:clrScheme name="Fish 2023">
      <a:dk1>
        <a:srgbClr val="001C34"/>
      </a:dk1>
      <a:lt1>
        <a:srgbClr val="FFFFFF"/>
      </a:lt1>
      <a:dk2>
        <a:srgbClr val="5C7070"/>
      </a:dk2>
      <a:lt2>
        <a:srgbClr val="E9F0F2"/>
      </a:lt2>
      <a:accent1>
        <a:srgbClr val="001C34"/>
      </a:accent1>
      <a:accent2>
        <a:srgbClr val="00A8B6"/>
      </a:accent2>
      <a:accent3>
        <a:srgbClr val="F62F63"/>
      </a:accent3>
      <a:accent4>
        <a:srgbClr val="BC234C"/>
      </a:accent4>
      <a:accent5>
        <a:srgbClr val="5F0F40"/>
      </a:accent5>
      <a:accent6>
        <a:srgbClr val="007882"/>
      </a:accent6>
      <a:hlink>
        <a:srgbClr val="62C0CF"/>
      </a:hlink>
      <a:folHlink>
        <a:srgbClr val="C2CD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 xmlns="7027b0b3-8d89-4216-8bac-80864651f485" xsi:nil="true"/>
    <TaxCatchAll xmlns="a0abf1e2-49e2-4b73-a55c-4e8ac8ddb903" xsi:nil="true"/>
    <Proofedagainstwebsite_x003f_ xmlns="7027b0b3-8d89-4216-8bac-80864651f485" xsi:nil="true"/>
    <lcf76f155ced4ddcb4097134ff3c332f xmlns="7027b0b3-8d89-4216-8bac-80864651f485">
      <Terms xmlns="http://schemas.microsoft.com/office/infopath/2007/PartnerControls"/>
    </lcf76f155ced4ddcb4097134ff3c332f>
    <PhotosandLinksupdated xmlns="7027b0b3-8d89-4216-8bac-80864651f4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8A1168570F044BBB43440664BEC8D" ma:contentTypeVersion="19" ma:contentTypeDescription="Create a new document." ma:contentTypeScope="" ma:versionID="8646dbf9be5ed00b91a1810335dddc84">
  <xsd:schema xmlns:xsd="http://www.w3.org/2001/XMLSchema" xmlns:xs="http://www.w3.org/2001/XMLSchema" xmlns:p="http://schemas.microsoft.com/office/2006/metadata/properties" xmlns:ns2="7027b0b3-8d89-4216-8bac-80864651f485" xmlns:ns3="a0abf1e2-49e2-4b73-a55c-4e8ac8ddb903" targetNamespace="http://schemas.microsoft.com/office/2006/metadata/properties" ma:root="true" ma:fieldsID="c8223046a9eb0cda5f817d4426ff01fe" ns2:_="" ns3:_="">
    <xsd:import namespace="7027b0b3-8d89-4216-8bac-80864651f485"/>
    <xsd:import namespace="a0abf1e2-49e2-4b73-a55c-4e8ac8ddb9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Number" minOccurs="0"/>
                <xsd:element ref="ns2:Proofedagainstwebsite_x003f_" minOccurs="0"/>
                <xsd:element ref="ns2:PhotosandLinks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7b0b3-8d89-4216-8bac-80864651f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90d15b-cfbf-44c0-a909-4d0c0f254e29" ma:termSetId="09814cd3-568e-fe90-9814-8d621ff8fb84" ma:anchorId="fba54fb3-c3e1-fe81-a776-ca4b69148c4d" ma:open="true" ma:isKeyword="false">
      <xsd:complexType>
        <xsd:sequence>
          <xsd:element ref="pc:Terms" minOccurs="0" maxOccurs="1"/>
        </xsd:sequence>
      </xsd:complexType>
    </xsd:element>
    <xsd:element name="Number" ma:index="24" nillable="true" ma:displayName="Number" ma:decimals="0" ma:format="Dropdown" ma:internalName="Number" ma:percentage="FALSE">
      <xsd:simpleType>
        <xsd:restriction base="dms:Number"/>
      </xsd:simpleType>
    </xsd:element>
    <xsd:element name="Proofedagainstwebsite_x003f_" ma:index="25" nillable="true" ma:displayName="Proofed against website?" ma:format="Dropdown" ma:internalName="Proofedagainstwebsite_x003f_">
      <xsd:simpleType>
        <xsd:restriction base="dms:Text">
          <xsd:maxLength value="255"/>
        </xsd:restriction>
      </xsd:simpleType>
    </xsd:element>
    <xsd:element name="PhotosandLinksupdated" ma:index="26" nillable="true" ma:displayName="Photos and Links updated" ma:format="Dropdown" ma:internalName="PhotosandLinksupdat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abf1e2-49e2-4b73-a55c-4e8ac8ddb9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25defcd-be85-4a67-a40d-49d520b4a0d5}" ma:internalName="TaxCatchAll" ma:showField="CatchAllData" ma:web="a0abf1e2-49e2-4b73-a55c-4e8ac8ddb9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84804C-A595-4A0F-9A40-517A3BAEE800}">
  <ds:schemaRefs>
    <ds:schemaRef ds:uri="7027b0b3-8d89-4216-8bac-80864651f485"/>
    <ds:schemaRef ds:uri="http://schemas.microsoft.com/office/infopath/2007/PartnerControls"/>
    <ds:schemaRef ds:uri="http://purl.org/dc/terms/"/>
    <ds:schemaRef ds:uri="http://schemas.microsoft.com/office/2006/documentManagement/types"/>
    <ds:schemaRef ds:uri="a0abf1e2-49e2-4b73-a55c-4e8ac8ddb903"/>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B49FA0-841E-416C-A9C5-1CCE88399A8A}">
  <ds:schemaRefs>
    <ds:schemaRef ds:uri="7027b0b3-8d89-4216-8bac-80864651f485"/>
    <ds:schemaRef ds:uri="a0abf1e2-49e2-4b73-a55c-4e8ac8ddb9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357210-33F2-4DEE-ADB5-218BD4FE6D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29078</TotalTime>
  <Words>5064</Words>
  <Application>Microsoft Office PowerPoint</Application>
  <PresentationFormat>Widescreen</PresentationFormat>
  <Paragraphs>476</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Oswald</vt:lpstr>
      <vt:lpstr>Wingdings</vt:lpstr>
      <vt:lpstr>Webinar</vt:lpstr>
      <vt:lpstr>Everything a  Startup Needs to Know About IP</vt:lpstr>
      <vt:lpstr>Meet the Speakers</vt:lpstr>
      <vt:lpstr>IP Fundamentals Importance of a Strong IP Portfolio Types of Patent Applications Patent Application Examination IP Do’s and Don’ts for Startups Memorialize Work </vt:lpstr>
      <vt:lpstr>IP Fundamentals</vt:lpstr>
      <vt:lpstr>IP Fundamentals</vt:lpstr>
      <vt:lpstr>IP Fundamentals</vt:lpstr>
      <vt:lpstr>IP Fundamentals</vt:lpstr>
      <vt:lpstr>IP Fundamentals</vt:lpstr>
      <vt:lpstr>IP Fundamentals</vt:lpstr>
      <vt:lpstr>IP Fundamentals</vt:lpstr>
      <vt:lpstr>IP Fundamentals</vt:lpstr>
      <vt:lpstr>IP Fundamentals</vt:lpstr>
      <vt:lpstr>IP Fundamentals</vt:lpstr>
      <vt:lpstr>IP Fundamentals - </vt:lpstr>
      <vt:lpstr>IP Fundamentals</vt:lpstr>
      <vt:lpstr>IP Fundamentals</vt:lpstr>
      <vt:lpstr>IP Fundamentals</vt:lpstr>
      <vt:lpstr>IP Fundamentals</vt:lpstr>
      <vt:lpstr>IP Fundamentals</vt:lpstr>
      <vt:lpstr>IP Fundamentals</vt:lpstr>
      <vt:lpstr>IP Fundamentals</vt:lpstr>
      <vt:lpstr>Importance of a Strong IP Portfolio</vt:lpstr>
      <vt:lpstr>IP Objective</vt:lpstr>
      <vt:lpstr>Why Should a Company Have a Strong Portfolio</vt:lpstr>
      <vt:lpstr>Frequently Asked Question</vt:lpstr>
      <vt:lpstr>Types of Patent Applications</vt:lpstr>
      <vt:lpstr>Types of Patent Applications</vt:lpstr>
      <vt:lpstr>Provisional Application</vt:lpstr>
      <vt:lpstr>Why File a Provisional Application</vt:lpstr>
      <vt:lpstr>Utility Application</vt:lpstr>
      <vt:lpstr>PCT Application</vt:lpstr>
      <vt:lpstr>Why File a PCT Application</vt:lpstr>
      <vt:lpstr>Anatomy of a Utility Application</vt:lpstr>
      <vt:lpstr>Anatomy of a Utility Application</vt:lpstr>
      <vt:lpstr>Patent Claims</vt:lpstr>
      <vt:lpstr>Anatomy of a Patent Claim</vt:lpstr>
      <vt:lpstr>Classes of Claims</vt:lpstr>
      <vt:lpstr>Patent Application Examination</vt:lpstr>
      <vt:lpstr>General US Prosecution Outline</vt:lpstr>
      <vt:lpstr>What are the Requirements for Patentability?</vt:lpstr>
      <vt:lpstr>First-to-File</vt:lpstr>
      <vt:lpstr>The Statutory Subject Matter Requirement</vt:lpstr>
      <vt:lpstr>The Statutory Subject Matter Requirement</vt:lpstr>
      <vt:lpstr>The Novelty Requirement</vt:lpstr>
      <vt:lpstr>The Novelty Requirement</vt:lpstr>
      <vt:lpstr>The Novelty Requirement</vt:lpstr>
      <vt:lpstr>The Non-Obviousness Requirement </vt:lpstr>
      <vt:lpstr>The Enablement Requirement</vt:lpstr>
      <vt:lpstr>IP Do’s and Don’ts for Startups</vt:lpstr>
      <vt:lpstr>IP Do’s and Don’ts Roadmap</vt:lpstr>
      <vt:lpstr>Don’t Start Before You’re Ready</vt:lpstr>
      <vt:lpstr>Don’t Assume Your Technology Will Determine Your Best Business Model</vt:lpstr>
      <vt:lpstr>Do Involve IP Counsel Early </vt:lpstr>
      <vt:lpstr>Do Develop an IP Strategy</vt:lpstr>
      <vt:lpstr>Don’t Skimp on Your IP Budget</vt:lpstr>
      <vt:lpstr>Do Get Help to Manage Your IP</vt:lpstr>
      <vt:lpstr>Don’t Ignore Competitors’ Patents</vt:lpstr>
      <vt:lpstr>Do Think About Collaborations</vt:lpstr>
      <vt:lpstr>Don’t Overlook the IP Details</vt:lpstr>
      <vt:lpstr>Don’t Forget IP as Part of your Exit Strategy</vt:lpstr>
      <vt:lpstr>Memorialize Work</vt:lpstr>
      <vt:lpstr>Lab Notebooks are Still Important!</vt:lpstr>
      <vt:lpstr>Do’s and Don’ts for Lab Notebooks</vt:lpstr>
      <vt:lpstr>Do’s and Don’ts for Lab Notebooks</vt:lpstr>
      <vt:lpstr>Do’s and Don’ts for Lab Notebooks</vt:lpstr>
      <vt:lpstr>Do’s and Don’ts for Lab Notebooks</vt:lpstr>
      <vt:lpstr>PowerPoint Presentation</vt:lpstr>
      <vt:lpstr>Thank You!</vt:lpstr>
      <vt:lpstr>Jeffrey Barclay</vt:lpstr>
      <vt:lpstr>Peter Fasse</vt:lpstr>
    </vt:vector>
  </TitlesOfParts>
  <Company>Fish &amp; Richardson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 Burkart</dc:creator>
  <cp:lastModifiedBy>Emma Horsey</cp:lastModifiedBy>
  <cp:revision>1136</cp:revision>
  <dcterms:created xsi:type="dcterms:W3CDTF">2022-07-27T21:11:15Z</dcterms:created>
  <dcterms:modified xsi:type="dcterms:W3CDTF">2024-01-22T20:53:06Z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0x010100FD68A1168570F044BBB43440664BEC8D</vt:lpwstr>
  </property>
</Properties>
</file>